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4" r:id="rId2"/>
  </p:sldMasterIdLst>
  <p:notesMasterIdLst>
    <p:notesMasterId r:id="rId20"/>
  </p:notesMasterIdLst>
  <p:sldIdLst>
    <p:sldId id="256" r:id="rId3"/>
    <p:sldId id="259" r:id="rId4"/>
    <p:sldId id="260" r:id="rId5"/>
    <p:sldId id="263" r:id="rId6"/>
    <p:sldId id="261" r:id="rId7"/>
    <p:sldId id="262" r:id="rId8"/>
    <p:sldId id="264" r:id="rId9"/>
    <p:sldId id="269" r:id="rId10"/>
    <p:sldId id="265" r:id="rId11"/>
    <p:sldId id="270" r:id="rId12"/>
    <p:sldId id="266" r:id="rId13"/>
    <p:sldId id="267" r:id="rId14"/>
    <p:sldId id="268" r:id="rId15"/>
    <p:sldId id="271" r:id="rId16"/>
    <p:sldId id="272" r:id="rId17"/>
    <p:sldId id="273" r:id="rId18"/>
    <p:sldId id="274" r:id="rId19"/>
  </p:sldIdLst>
  <p:sldSz cx="9144000" cy="5143500" type="screen16x9"/>
  <p:notesSz cx="6858000" cy="9144000"/>
  <p:embeddedFontLst>
    <p:embeddedFont>
      <p:font typeface="Barlow Semi Condensed" panose="00000506000000000000" pitchFamily="2" charset="0"/>
      <p:regular r:id="rId21"/>
      <p:bold r:id="rId22"/>
      <p:italic r:id="rId23"/>
      <p:boldItalic r:id="rId24"/>
    </p:embeddedFont>
    <p:embeddedFont>
      <p:font typeface="Barlow Semi Condensed Medium" panose="00000606000000000000" pitchFamily="2" charset="0"/>
      <p:regular r:id="rId25"/>
      <p:bold r:id="rId26"/>
      <p:italic r:id="rId27"/>
      <p:boldItalic r:id="rId28"/>
    </p:embeddedFont>
    <p:embeddedFont>
      <p:font typeface="Fjalla One" panose="020B0604020202020204" charset="0"/>
      <p:regular r:id="rId29"/>
    </p:embeddedFont>
    <p:embeddedFont>
      <p:font typeface="Roboto Condensed Light" panose="02000000000000000000" pitchFamily="2" charset="0"/>
      <p:regular r:id="rId30"/>
      <p: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96" roundtripDataSignature="AMtx7mjmUHWsGbZ+D1F8Hik/ScCUK5Bso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3D69EC5-B219-4DE9-93C9-F81A88D21F21}">
  <a:tblStyle styleId="{43D69EC5-B219-4DE9-93C9-F81A88D21F21}"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426" y="108"/>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6.fntdata"/><Relationship Id="rId3" Type="http://schemas.openxmlformats.org/officeDocument/2006/relationships/slide" Target="slides/slide1.xml"/><Relationship Id="rId21" Type="http://schemas.openxmlformats.org/officeDocument/2006/relationships/font" Target="fonts/font1.fntdata"/><Relationship Id="rId497"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5.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29" Type="http://schemas.openxmlformats.org/officeDocument/2006/relationships/font" Target="fonts/font9.fntdata"/><Relationship Id="rId496"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4.fntdata"/><Relationship Id="rId50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1.fntdata"/><Relationship Id="rId49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498" Type="http://schemas.openxmlformats.org/officeDocument/2006/relationships/viewProps" Target="view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p:cNvGrpSpPr/>
        <p:nvPr/>
      </p:nvGrpSpPr>
      <p:grpSpPr>
        <a:xfrm>
          <a:off x="0" y="0"/>
          <a:ext cx="0" cy="0"/>
          <a:chOff x="0" y="0"/>
          <a:chExt cx="0" cy="0"/>
        </a:xfrm>
      </p:grpSpPr>
      <p:sp>
        <p:nvSpPr>
          <p:cNvPr id="1756" name="Google Shape;175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7" name="Google Shape;175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3" name="Google Shape;17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513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3" name="Google Shape;17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64232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3" name="Google Shape;17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68242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3" name="Google Shape;17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29276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3" name="Google Shape;17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63064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3" name="Google Shape;17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083059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3" name="Google Shape;17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53913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3" name="Google Shape;17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09852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3" name="Google Shape;17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18055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3" name="Google Shape;17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3410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3" name="Google Shape;17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90943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3" name="Google Shape;17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40927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3" name="Google Shape;17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940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3" name="Google Shape;17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5091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3" name="Google Shape;17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67742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3" name="Google Shape;17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95985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2.xml"/><Relationship Id="rId5" Type="http://schemas.openxmlformats.org/officeDocument/2006/relationships/hyperlink" Target="https://stories.freepik.com/" TargetMode="External"/><Relationship Id="rId4" Type="http://schemas.openxmlformats.org/officeDocument/2006/relationships/hyperlink" Target="https://www.freepik.com/"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5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5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64"/>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6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6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age Holder 28">
  <p:cSld name="Image Holder 28">
    <p:spTree>
      <p:nvGrpSpPr>
        <p:cNvPr id="1" name="Shape 50"/>
        <p:cNvGrpSpPr/>
        <p:nvPr/>
      </p:nvGrpSpPr>
      <p:grpSpPr>
        <a:xfrm>
          <a:off x="0" y="0"/>
          <a:ext cx="0" cy="0"/>
          <a:chOff x="0" y="0"/>
          <a:chExt cx="0" cy="0"/>
        </a:xfrm>
      </p:grpSpPr>
      <p:sp>
        <p:nvSpPr>
          <p:cNvPr id="51" name="Google Shape;51;p66"/>
          <p:cNvSpPr txBox="1">
            <a:spLocks noGrp="1"/>
          </p:cNvSpPr>
          <p:nvPr>
            <p:ph type="ftr" idx="11"/>
          </p:nvPr>
        </p:nvSpPr>
        <p:spPr>
          <a:xfrm>
            <a:off x="5273423" y="4769766"/>
            <a:ext cx="3086100" cy="273900"/>
          </a:xfrm>
          <a:prstGeom prst="rect">
            <a:avLst/>
          </a:prstGeom>
          <a:noFill/>
          <a:ln>
            <a:noFill/>
          </a:ln>
        </p:spPr>
        <p:txBody>
          <a:bodyPr spcFirstLastPara="1" wrap="square" lIns="36625" tIns="18300" rIns="36625" bIns="18300" anchor="ctr" anchorCtr="0">
            <a:noAutofit/>
          </a:bodyPr>
          <a:lstStyle>
            <a:lvl1pPr marR="0" lvl="0" algn="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9pPr>
          </a:lstStyle>
          <a:p>
            <a:endParaRPr/>
          </a:p>
        </p:txBody>
      </p:sp>
      <p:sp>
        <p:nvSpPr>
          <p:cNvPr id="52" name="Google Shape;52;p66"/>
          <p:cNvSpPr txBox="1">
            <a:spLocks noGrp="1"/>
          </p:cNvSpPr>
          <p:nvPr>
            <p:ph type="sldNum" idx="12"/>
          </p:nvPr>
        </p:nvSpPr>
        <p:spPr>
          <a:xfrm>
            <a:off x="6592434" y="4769766"/>
            <a:ext cx="2057400" cy="273900"/>
          </a:xfrm>
          <a:prstGeom prst="rect">
            <a:avLst/>
          </a:prstGeom>
          <a:noFill/>
          <a:ln>
            <a:noFill/>
          </a:ln>
        </p:spPr>
        <p:txBody>
          <a:bodyPr spcFirstLastPara="1" wrap="square" lIns="36625" tIns="18300" rIns="36625" bIns="18300"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53" name="Google Shape;53;p66"/>
          <p:cNvSpPr>
            <a:spLocks noGrp="1"/>
          </p:cNvSpPr>
          <p:nvPr>
            <p:ph type="pic" idx="2"/>
          </p:nvPr>
        </p:nvSpPr>
        <p:spPr>
          <a:xfrm>
            <a:off x="0" y="0"/>
            <a:ext cx="9144000" cy="5143500"/>
          </a:xfrm>
          <a:prstGeom prst="rect">
            <a:avLst/>
          </a:prstGeom>
          <a:solidFill>
            <a:srgbClr val="242529"/>
          </a:solid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52_Custom Layout">
  <p:cSld name="52_Custom Layout">
    <p:spTree>
      <p:nvGrpSpPr>
        <p:cNvPr id="1" name="Shape 54"/>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55"/>
        <p:cNvGrpSpPr/>
        <p:nvPr/>
      </p:nvGrpSpPr>
      <p:grpSpPr>
        <a:xfrm>
          <a:off x="0" y="0"/>
          <a:ext cx="0" cy="0"/>
          <a:chOff x="0" y="0"/>
          <a:chExt cx="0" cy="0"/>
        </a:xfrm>
      </p:grpSpPr>
      <p:sp>
        <p:nvSpPr>
          <p:cNvPr id="56" name="Google Shape;56;p68"/>
          <p:cNvSpPr txBox="1">
            <a:spLocks noGrp="1"/>
          </p:cNvSpPr>
          <p:nvPr>
            <p:ph type="dt" idx="10"/>
          </p:nvPr>
        </p:nvSpPr>
        <p:spPr>
          <a:xfrm>
            <a:off x="526725" y="4767788"/>
            <a:ext cx="23925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57" name="Google Shape;57;p68"/>
          <p:cNvSpPr txBox="1">
            <a:spLocks noGrp="1"/>
          </p:cNvSpPr>
          <p:nvPr>
            <p:ph type="ftr" idx="11"/>
          </p:nvPr>
        </p:nvSpPr>
        <p:spPr>
          <a:xfrm>
            <a:off x="3042519" y="4767787"/>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58" name="Google Shape;58;p68"/>
          <p:cNvSpPr txBox="1">
            <a:spLocks noGrp="1"/>
          </p:cNvSpPr>
          <p:nvPr>
            <p:ph type="sldNum" idx="12"/>
          </p:nvPr>
        </p:nvSpPr>
        <p:spPr>
          <a:xfrm>
            <a:off x="6224954" y="4767787"/>
            <a:ext cx="2419500" cy="273900"/>
          </a:xfrm>
          <a:prstGeom prst="rect">
            <a:avLst/>
          </a:prstGeom>
          <a:noFill/>
          <a:ln>
            <a:noFill/>
          </a:ln>
        </p:spPr>
        <p:txBody>
          <a:bodyPr spcFirstLastPara="1" wrap="square" lIns="68575" tIns="34275" rIns="68575" bIns="3427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59" name="Google Shape;59;p68"/>
          <p:cNvSpPr txBox="1">
            <a:spLocks noGrp="1"/>
          </p:cNvSpPr>
          <p:nvPr>
            <p:ph type="body" idx="1"/>
          </p:nvPr>
        </p:nvSpPr>
        <p:spPr>
          <a:xfrm>
            <a:off x="526725" y="1543049"/>
            <a:ext cx="3052500" cy="31785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1200"/>
              </a:spcBef>
              <a:spcAft>
                <a:spcPts val="0"/>
              </a:spcAft>
              <a:buClr>
                <a:schemeClr val="dk1"/>
              </a:buClr>
              <a:buSzPts val="1100"/>
              <a:buNone/>
              <a:defRPr sz="1100"/>
            </a:lvl2pPr>
            <a:lvl3pPr marL="1371600" lvl="2" indent="-228600" algn="l">
              <a:lnSpc>
                <a:spcPct val="90000"/>
              </a:lnSpc>
              <a:spcBef>
                <a:spcPts val="1200"/>
              </a:spcBef>
              <a:spcAft>
                <a:spcPts val="0"/>
              </a:spcAft>
              <a:buClr>
                <a:schemeClr val="dk1"/>
              </a:buClr>
              <a:buSzPts val="900"/>
              <a:buNone/>
              <a:defRPr sz="900"/>
            </a:lvl3pPr>
            <a:lvl4pPr marL="1828800" lvl="3" indent="-228600" algn="l">
              <a:lnSpc>
                <a:spcPct val="90000"/>
              </a:lnSpc>
              <a:spcBef>
                <a:spcPts val="1200"/>
              </a:spcBef>
              <a:spcAft>
                <a:spcPts val="0"/>
              </a:spcAft>
              <a:buClr>
                <a:schemeClr val="dk1"/>
              </a:buClr>
              <a:buSzPts val="800"/>
              <a:buNone/>
              <a:defRPr sz="800"/>
            </a:lvl4pPr>
            <a:lvl5pPr marL="2286000" lvl="4" indent="-228600" algn="l">
              <a:lnSpc>
                <a:spcPct val="90000"/>
              </a:lnSpc>
              <a:spcBef>
                <a:spcPts val="1200"/>
              </a:spcBef>
              <a:spcAft>
                <a:spcPts val="0"/>
              </a:spcAft>
              <a:buClr>
                <a:schemeClr val="dk1"/>
              </a:buClr>
              <a:buSzPts val="800"/>
              <a:buNone/>
              <a:defRPr sz="800"/>
            </a:lvl5pPr>
            <a:lvl6pPr marL="2743200" lvl="5" indent="-228600" algn="l">
              <a:lnSpc>
                <a:spcPct val="90000"/>
              </a:lnSpc>
              <a:spcBef>
                <a:spcPts val="1200"/>
              </a:spcBef>
              <a:spcAft>
                <a:spcPts val="0"/>
              </a:spcAft>
              <a:buClr>
                <a:schemeClr val="dk1"/>
              </a:buClr>
              <a:buSzPts val="800"/>
              <a:buNone/>
              <a:defRPr sz="800"/>
            </a:lvl6pPr>
            <a:lvl7pPr marL="3200400" lvl="6" indent="-228600" algn="l">
              <a:lnSpc>
                <a:spcPct val="90000"/>
              </a:lnSpc>
              <a:spcBef>
                <a:spcPts val="1200"/>
              </a:spcBef>
              <a:spcAft>
                <a:spcPts val="0"/>
              </a:spcAft>
              <a:buClr>
                <a:schemeClr val="dk1"/>
              </a:buClr>
              <a:buSzPts val="800"/>
              <a:buNone/>
              <a:defRPr sz="800"/>
            </a:lvl7pPr>
            <a:lvl8pPr marL="3657600" lvl="7" indent="-228600" algn="l">
              <a:lnSpc>
                <a:spcPct val="90000"/>
              </a:lnSpc>
              <a:spcBef>
                <a:spcPts val="1200"/>
              </a:spcBef>
              <a:spcAft>
                <a:spcPts val="0"/>
              </a:spcAft>
              <a:buClr>
                <a:schemeClr val="dk1"/>
              </a:buClr>
              <a:buSzPts val="800"/>
              <a:buNone/>
              <a:defRPr sz="800"/>
            </a:lvl8pPr>
            <a:lvl9pPr marL="4114800" lvl="8" indent="-228600" algn="l">
              <a:lnSpc>
                <a:spcPct val="90000"/>
              </a:lnSpc>
              <a:spcBef>
                <a:spcPts val="1200"/>
              </a:spcBef>
              <a:spcAft>
                <a:spcPts val="1200"/>
              </a:spcAft>
              <a:buClr>
                <a:schemeClr val="dk1"/>
              </a:buClr>
              <a:buSzPts val="800"/>
              <a:buNone/>
              <a:defRPr sz="800"/>
            </a:lvl9pPr>
          </a:lstStyle>
          <a:p>
            <a:endParaRPr/>
          </a:p>
        </p:txBody>
      </p:sp>
      <p:sp>
        <p:nvSpPr>
          <p:cNvPr id="60" name="Google Shape;60;p68"/>
          <p:cNvSpPr txBox="1">
            <a:spLocks noGrp="1"/>
          </p:cNvSpPr>
          <p:nvPr>
            <p:ph type="title"/>
          </p:nvPr>
        </p:nvSpPr>
        <p:spPr>
          <a:xfrm>
            <a:off x="526725" y="131627"/>
            <a:ext cx="3052500" cy="13455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1"/>
        <p:cNvGrpSpPr/>
        <p:nvPr/>
      </p:nvGrpSpPr>
      <p:grpSpPr>
        <a:xfrm>
          <a:off x="0" y="0"/>
          <a:ext cx="0" cy="0"/>
          <a:chOff x="0" y="0"/>
          <a:chExt cx="0" cy="0"/>
        </a:xfrm>
      </p:grpSpPr>
      <p:sp>
        <p:nvSpPr>
          <p:cNvPr id="62" name="Google Shape;62;p69"/>
          <p:cNvSpPr txBox="1">
            <a:spLocks noGrp="1"/>
          </p:cNvSpPr>
          <p:nvPr>
            <p:ph type="title"/>
          </p:nvPr>
        </p:nvSpPr>
        <p:spPr>
          <a:xfrm>
            <a:off x="5907024" y="356616"/>
            <a:ext cx="2615100" cy="576000"/>
          </a:xfrm>
          <a:prstGeom prst="rect">
            <a:avLst/>
          </a:prstGeom>
          <a:noFill/>
          <a:ln>
            <a:noFill/>
          </a:ln>
        </p:spPr>
        <p:txBody>
          <a:bodyPr spcFirstLastPara="1" wrap="square" lIns="91425" tIns="91425" rIns="91425" bIns="91425" anchor="ctr" anchorCtr="0">
            <a:norm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SzPts val="2800"/>
              <a:buNone/>
              <a:defRPr/>
            </a:lvl2pPr>
            <a:lvl3pPr lvl="2" algn="r">
              <a:lnSpc>
                <a:spcPct val="100000"/>
              </a:lnSpc>
              <a:spcBef>
                <a:spcPts val="0"/>
              </a:spcBef>
              <a:spcAft>
                <a:spcPts val="0"/>
              </a:spcAft>
              <a:buSzPts val="2800"/>
              <a:buNone/>
              <a:defRPr/>
            </a:lvl3pPr>
            <a:lvl4pPr lvl="3" algn="r">
              <a:lnSpc>
                <a:spcPct val="100000"/>
              </a:lnSpc>
              <a:spcBef>
                <a:spcPts val="0"/>
              </a:spcBef>
              <a:spcAft>
                <a:spcPts val="0"/>
              </a:spcAft>
              <a:buSzPts val="2800"/>
              <a:buNone/>
              <a:defRPr/>
            </a:lvl4pPr>
            <a:lvl5pPr lvl="4" algn="r">
              <a:lnSpc>
                <a:spcPct val="100000"/>
              </a:lnSpc>
              <a:spcBef>
                <a:spcPts val="0"/>
              </a:spcBef>
              <a:spcAft>
                <a:spcPts val="0"/>
              </a:spcAft>
              <a:buSzPts val="2800"/>
              <a:buNone/>
              <a:defRPr/>
            </a:lvl5pPr>
            <a:lvl6pPr lvl="5" algn="r">
              <a:lnSpc>
                <a:spcPct val="100000"/>
              </a:lnSpc>
              <a:spcBef>
                <a:spcPts val="0"/>
              </a:spcBef>
              <a:spcAft>
                <a:spcPts val="0"/>
              </a:spcAft>
              <a:buSzPts val="2800"/>
              <a:buNone/>
              <a:defRPr/>
            </a:lvl6pPr>
            <a:lvl7pPr lvl="6" algn="r">
              <a:lnSpc>
                <a:spcPct val="100000"/>
              </a:lnSpc>
              <a:spcBef>
                <a:spcPts val="0"/>
              </a:spcBef>
              <a:spcAft>
                <a:spcPts val="0"/>
              </a:spcAft>
              <a:buSzPts val="2800"/>
              <a:buNone/>
              <a:defRPr/>
            </a:lvl7pPr>
            <a:lvl8pPr lvl="7" algn="r">
              <a:lnSpc>
                <a:spcPct val="100000"/>
              </a:lnSpc>
              <a:spcBef>
                <a:spcPts val="0"/>
              </a:spcBef>
              <a:spcAft>
                <a:spcPts val="0"/>
              </a:spcAft>
              <a:buSzPts val="2800"/>
              <a:buNone/>
              <a:defRPr/>
            </a:lvl8pPr>
            <a:lvl9pPr lvl="8" algn="r">
              <a:lnSpc>
                <a:spcPct val="100000"/>
              </a:lnSpc>
              <a:spcBef>
                <a:spcPts val="0"/>
              </a:spcBef>
              <a:spcAft>
                <a:spcPts val="0"/>
              </a:spcAft>
              <a:buSzPts val="2800"/>
              <a:buNone/>
              <a:defRPr/>
            </a:lvl9pPr>
          </a:lstStyle>
          <a:p>
            <a:endParaRPr/>
          </a:p>
        </p:txBody>
      </p:sp>
      <p:sp>
        <p:nvSpPr>
          <p:cNvPr id="63" name="Google Shape;63;p69"/>
          <p:cNvSpPr txBox="1">
            <a:spLocks noGrp="1"/>
          </p:cNvSpPr>
          <p:nvPr>
            <p:ph type="subTitle" idx="1"/>
          </p:nvPr>
        </p:nvSpPr>
        <p:spPr>
          <a:xfrm>
            <a:off x="1664208" y="429768"/>
            <a:ext cx="2615100" cy="38400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SzPts val="1800"/>
              <a:buNone/>
              <a:defRPr sz="1800">
                <a:solidFill>
                  <a:schemeClr val="accent1"/>
                </a:solidFill>
                <a:latin typeface="Barlow Semi Condensed Medium"/>
                <a:ea typeface="Barlow Semi Condensed Medium"/>
                <a:cs typeface="Barlow Semi Condensed Medium"/>
                <a:sym typeface="Barlow Semi Condensed Medium"/>
              </a:defRPr>
            </a:lvl1pPr>
            <a:lvl2pPr lvl="1"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2pPr>
            <a:lvl3pPr lvl="2"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3pPr>
            <a:lvl4pPr lvl="3"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4pPr>
            <a:lvl5pPr lvl="4"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5pPr>
            <a:lvl6pPr lvl="5"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6pPr>
            <a:lvl7pPr lvl="6"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7pPr>
            <a:lvl8pPr lvl="7"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8pPr>
            <a:lvl9pPr lvl="8" algn="l">
              <a:lnSpc>
                <a:spcPct val="115000"/>
              </a:lnSpc>
              <a:spcBef>
                <a:spcPts val="1200"/>
              </a:spcBef>
              <a:spcAft>
                <a:spcPts val="1200"/>
              </a:spcAft>
              <a:buSzPts val="1400"/>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 name="Google Shape;64;p69"/>
          <p:cNvSpPr txBox="1">
            <a:spLocks noGrp="1"/>
          </p:cNvSpPr>
          <p:nvPr>
            <p:ph type="subTitle" idx="2"/>
          </p:nvPr>
        </p:nvSpPr>
        <p:spPr>
          <a:xfrm>
            <a:off x="1664208" y="713232"/>
            <a:ext cx="2615100" cy="57600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SzPts val="1800"/>
              <a:buNone/>
              <a:defRPr sz="1600">
                <a:solidFill>
                  <a:schemeClr val="dk2"/>
                </a:solidFill>
                <a:latin typeface="Barlow Semi Condensed"/>
                <a:ea typeface="Barlow Semi Condensed"/>
                <a:cs typeface="Barlow Semi Condensed"/>
                <a:sym typeface="Barlow Semi Condensed"/>
              </a:defRPr>
            </a:lvl1pPr>
            <a:lvl2pPr lvl="1"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2pPr>
            <a:lvl3pPr lvl="2"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3pPr>
            <a:lvl4pPr lvl="3"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4pPr>
            <a:lvl5pPr lvl="4"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5pPr>
            <a:lvl6pPr lvl="5"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6pPr>
            <a:lvl7pPr lvl="6"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7pPr>
            <a:lvl8pPr lvl="7"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8pPr>
            <a:lvl9pPr lvl="8" algn="l">
              <a:lnSpc>
                <a:spcPct val="115000"/>
              </a:lnSpc>
              <a:spcBef>
                <a:spcPts val="1200"/>
              </a:spcBef>
              <a:spcAft>
                <a:spcPts val="1200"/>
              </a:spcAft>
              <a:buSzPts val="1400"/>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5" name="Google Shape;65;p69"/>
          <p:cNvSpPr txBox="1">
            <a:spLocks noGrp="1"/>
          </p:cNvSpPr>
          <p:nvPr>
            <p:ph type="subTitle" idx="3"/>
          </p:nvPr>
        </p:nvSpPr>
        <p:spPr>
          <a:xfrm>
            <a:off x="1664208" y="1508760"/>
            <a:ext cx="2615100" cy="38400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SzPts val="1800"/>
              <a:buNone/>
              <a:defRPr sz="1800">
                <a:solidFill>
                  <a:schemeClr val="accent1"/>
                </a:solidFill>
                <a:latin typeface="Barlow Semi Condensed Medium"/>
                <a:ea typeface="Barlow Semi Condensed Medium"/>
                <a:cs typeface="Barlow Semi Condensed Medium"/>
                <a:sym typeface="Barlow Semi Condensed Medium"/>
              </a:defRPr>
            </a:lvl1pPr>
            <a:lvl2pPr lvl="1"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2pPr>
            <a:lvl3pPr lvl="2"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3pPr>
            <a:lvl4pPr lvl="3"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4pPr>
            <a:lvl5pPr lvl="4"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5pPr>
            <a:lvl6pPr lvl="5"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6pPr>
            <a:lvl7pPr lvl="6"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7pPr>
            <a:lvl8pPr lvl="7"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8pPr>
            <a:lvl9pPr lvl="8" algn="l">
              <a:lnSpc>
                <a:spcPct val="115000"/>
              </a:lnSpc>
              <a:spcBef>
                <a:spcPts val="1200"/>
              </a:spcBef>
              <a:spcAft>
                <a:spcPts val="1200"/>
              </a:spcAft>
              <a:buSzPts val="1400"/>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6" name="Google Shape;66;p69"/>
          <p:cNvSpPr txBox="1">
            <a:spLocks noGrp="1"/>
          </p:cNvSpPr>
          <p:nvPr>
            <p:ph type="subTitle" idx="4"/>
          </p:nvPr>
        </p:nvSpPr>
        <p:spPr>
          <a:xfrm>
            <a:off x="1664208" y="1792224"/>
            <a:ext cx="2615100" cy="57600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SzPts val="1800"/>
              <a:buNone/>
              <a:defRPr sz="1600">
                <a:solidFill>
                  <a:schemeClr val="dk2"/>
                </a:solidFill>
                <a:latin typeface="Barlow Semi Condensed"/>
                <a:ea typeface="Barlow Semi Condensed"/>
                <a:cs typeface="Barlow Semi Condensed"/>
                <a:sym typeface="Barlow Semi Condensed"/>
              </a:defRPr>
            </a:lvl1pPr>
            <a:lvl2pPr lvl="1"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2pPr>
            <a:lvl3pPr lvl="2"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3pPr>
            <a:lvl4pPr lvl="3"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4pPr>
            <a:lvl5pPr lvl="4"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5pPr>
            <a:lvl6pPr lvl="5"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6pPr>
            <a:lvl7pPr lvl="6"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7pPr>
            <a:lvl8pPr lvl="7"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8pPr>
            <a:lvl9pPr lvl="8" algn="l">
              <a:lnSpc>
                <a:spcPct val="115000"/>
              </a:lnSpc>
              <a:spcBef>
                <a:spcPts val="1200"/>
              </a:spcBef>
              <a:spcAft>
                <a:spcPts val="1200"/>
              </a:spcAft>
              <a:buSzPts val="1400"/>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7" name="Google Shape;67;p69"/>
          <p:cNvSpPr txBox="1">
            <a:spLocks noGrp="1"/>
          </p:cNvSpPr>
          <p:nvPr>
            <p:ph type="subTitle" idx="5"/>
          </p:nvPr>
        </p:nvSpPr>
        <p:spPr>
          <a:xfrm>
            <a:off x="1664208" y="2587752"/>
            <a:ext cx="2615100" cy="38400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SzPts val="1800"/>
              <a:buNone/>
              <a:defRPr sz="1800">
                <a:solidFill>
                  <a:schemeClr val="accent1"/>
                </a:solidFill>
                <a:latin typeface="Barlow Semi Condensed Medium"/>
                <a:ea typeface="Barlow Semi Condensed Medium"/>
                <a:cs typeface="Barlow Semi Condensed Medium"/>
                <a:sym typeface="Barlow Semi Condensed Medium"/>
              </a:defRPr>
            </a:lvl1pPr>
            <a:lvl2pPr lvl="1"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2pPr>
            <a:lvl3pPr lvl="2"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3pPr>
            <a:lvl4pPr lvl="3"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4pPr>
            <a:lvl5pPr lvl="4"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5pPr>
            <a:lvl6pPr lvl="5"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6pPr>
            <a:lvl7pPr lvl="6"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7pPr>
            <a:lvl8pPr lvl="7"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8pPr>
            <a:lvl9pPr lvl="8" algn="l">
              <a:lnSpc>
                <a:spcPct val="115000"/>
              </a:lnSpc>
              <a:spcBef>
                <a:spcPts val="1200"/>
              </a:spcBef>
              <a:spcAft>
                <a:spcPts val="1200"/>
              </a:spcAft>
              <a:buSzPts val="1400"/>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8" name="Google Shape;68;p69"/>
          <p:cNvSpPr txBox="1">
            <a:spLocks noGrp="1"/>
          </p:cNvSpPr>
          <p:nvPr>
            <p:ph type="subTitle" idx="6"/>
          </p:nvPr>
        </p:nvSpPr>
        <p:spPr>
          <a:xfrm>
            <a:off x="1664208" y="2871216"/>
            <a:ext cx="2615100" cy="57600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SzPts val="1800"/>
              <a:buNone/>
              <a:defRPr sz="1600">
                <a:solidFill>
                  <a:schemeClr val="dk2"/>
                </a:solidFill>
                <a:latin typeface="Barlow Semi Condensed"/>
                <a:ea typeface="Barlow Semi Condensed"/>
                <a:cs typeface="Barlow Semi Condensed"/>
                <a:sym typeface="Barlow Semi Condensed"/>
              </a:defRPr>
            </a:lvl1pPr>
            <a:lvl2pPr lvl="1"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2pPr>
            <a:lvl3pPr lvl="2"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3pPr>
            <a:lvl4pPr lvl="3"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4pPr>
            <a:lvl5pPr lvl="4"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5pPr>
            <a:lvl6pPr lvl="5"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6pPr>
            <a:lvl7pPr lvl="6"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7pPr>
            <a:lvl8pPr lvl="7"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8pPr>
            <a:lvl9pPr lvl="8" algn="l">
              <a:lnSpc>
                <a:spcPct val="115000"/>
              </a:lnSpc>
              <a:spcBef>
                <a:spcPts val="1200"/>
              </a:spcBef>
              <a:spcAft>
                <a:spcPts val="1200"/>
              </a:spcAft>
              <a:buSzPts val="1400"/>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9" name="Google Shape;69;p69"/>
          <p:cNvSpPr txBox="1">
            <a:spLocks noGrp="1"/>
          </p:cNvSpPr>
          <p:nvPr>
            <p:ph type="subTitle" idx="7"/>
          </p:nvPr>
        </p:nvSpPr>
        <p:spPr>
          <a:xfrm>
            <a:off x="1664208" y="3666744"/>
            <a:ext cx="2615100" cy="38400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SzPts val="1800"/>
              <a:buNone/>
              <a:defRPr sz="1800">
                <a:solidFill>
                  <a:schemeClr val="accent1"/>
                </a:solidFill>
                <a:latin typeface="Barlow Semi Condensed Medium"/>
                <a:ea typeface="Barlow Semi Condensed Medium"/>
                <a:cs typeface="Barlow Semi Condensed Medium"/>
                <a:sym typeface="Barlow Semi Condensed Medium"/>
              </a:defRPr>
            </a:lvl1pPr>
            <a:lvl2pPr lvl="1"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2pPr>
            <a:lvl3pPr lvl="2"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3pPr>
            <a:lvl4pPr lvl="3"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4pPr>
            <a:lvl5pPr lvl="4"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5pPr>
            <a:lvl6pPr lvl="5"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6pPr>
            <a:lvl7pPr lvl="6"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7pPr>
            <a:lvl8pPr lvl="7"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8pPr>
            <a:lvl9pPr lvl="8" algn="l">
              <a:lnSpc>
                <a:spcPct val="115000"/>
              </a:lnSpc>
              <a:spcBef>
                <a:spcPts val="1200"/>
              </a:spcBef>
              <a:spcAft>
                <a:spcPts val="1200"/>
              </a:spcAft>
              <a:buSzPts val="1400"/>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0" name="Google Shape;70;p69"/>
          <p:cNvSpPr txBox="1">
            <a:spLocks noGrp="1"/>
          </p:cNvSpPr>
          <p:nvPr>
            <p:ph type="subTitle" idx="8"/>
          </p:nvPr>
        </p:nvSpPr>
        <p:spPr>
          <a:xfrm>
            <a:off x="1664208" y="3950208"/>
            <a:ext cx="2615100" cy="57600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SzPts val="1800"/>
              <a:buNone/>
              <a:defRPr sz="1600">
                <a:solidFill>
                  <a:schemeClr val="dk2"/>
                </a:solidFill>
                <a:latin typeface="Barlow Semi Condensed"/>
                <a:ea typeface="Barlow Semi Condensed"/>
                <a:cs typeface="Barlow Semi Condensed"/>
                <a:sym typeface="Barlow Semi Condensed"/>
              </a:defRPr>
            </a:lvl1pPr>
            <a:lvl2pPr lvl="1"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2pPr>
            <a:lvl3pPr lvl="2"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3pPr>
            <a:lvl4pPr lvl="3"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4pPr>
            <a:lvl5pPr lvl="4"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5pPr>
            <a:lvl6pPr lvl="5"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6pPr>
            <a:lvl7pPr lvl="6"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7pPr>
            <a:lvl8pPr lvl="7"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8pPr>
            <a:lvl9pPr lvl="8" algn="l">
              <a:lnSpc>
                <a:spcPct val="115000"/>
              </a:lnSpc>
              <a:spcBef>
                <a:spcPts val="1200"/>
              </a:spcBef>
              <a:spcAft>
                <a:spcPts val="1200"/>
              </a:spcAft>
              <a:buSzPts val="1400"/>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71" name="Google Shape;71;p69"/>
          <p:cNvSpPr txBox="1">
            <a:spLocks noGrp="1"/>
          </p:cNvSpPr>
          <p:nvPr>
            <p:ph type="title" idx="9"/>
          </p:nvPr>
        </p:nvSpPr>
        <p:spPr>
          <a:xfrm>
            <a:off x="813816" y="722376"/>
            <a:ext cx="457200" cy="3474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72" name="Google Shape;72;p69"/>
          <p:cNvSpPr txBox="1">
            <a:spLocks noGrp="1"/>
          </p:cNvSpPr>
          <p:nvPr>
            <p:ph type="title" idx="13"/>
          </p:nvPr>
        </p:nvSpPr>
        <p:spPr>
          <a:xfrm>
            <a:off x="813816" y="1801368"/>
            <a:ext cx="457200" cy="3474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73" name="Google Shape;73;p69"/>
          <p:cNvSpPr txBox="1">
            <a:spLocks noGrp="1"/>
          </p:cNvSpPr>
          <p:nvPr>
            <p:ph type="title" idx="14"/>
          </p:nvPr>
        </p:nvSpPr>
        <p:spPr>
          <a:xfrm>
            <a:off x="813816" y="2880360"/>
            <a:ext cx="457200" cy="3474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74" name="Google Shape;74;p69"/>
          <p:cNvSpPr txBox="1">
            <a:spLocks noGrp="1"/>
          </p:cNvSpPr>
          <p:nvPr>
            <p:ph type="title" idx="15"/>
          </p:nvPr>
        </p:nvSpPr>
        <p:spPr>
          <a:xfrm>
            <a:off x="813816" y="3959352"/>
            <a:ext cx="457200" cy="3474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7"/>
        <p:cNvGrpSpPr/>
        <p:nvPr/>
      </p:nvGrpSpPr>
      <p:grpSpPr>
        <a:xfrm>
          <a:off x="0" y="0"/>
          <a:ext cx="0" cy="0"/>
          <a:chOff x="0" y="0"/>
          <a:chExt cx="0" cy="0"/>
        </a:xfrm>
      </p:grpSpPr>
      <p:sp>
        <p:nvSpPr>
          <p:cNvPr id="78" name="Google Shape;78;p55"/>
          <p:cNvSpPr txBox="1">
            <a:spLocks noGrp="1"/>
          </p:cNvSpPr>
          <p:nvPr>
            <p:ph type="title"/>
          </p:nvPr>
        </p:nvSpPr>
        <p:spPr>
          <a:xfrm>
            <a:off x="5907024" y="356616"/>
            <a:ext cx="2615100" cy="576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SzPts val="2800"/>
              <a:buNone/>
              <a:defRPr/>
            </a:lvl2pPr>
            <a:lvl3pPr lvl="2" algn="r">
              <a:lnSpc>
                <a:spcPct val="100000"/>
              </a:lnSpc>
              <a:spcBef>
                <a:spcPts val="0"/>
              </a:spcBef>
              <a:spcAft>
                <a:spcPts val="0"/>
              </a:spcAft>
              <a:buSzPts val="2800"/>
              <a:buNone/>
              <a:defRPr/>
            </a:lvl3pPr>
            <a:lvl4pPr lvl="3" algn="r">
              <a:lnSpc>
                <a:spcPct val="100000"/>
              </a:lnSpc>
              <a:spcBef>
                <a:spcPts val="0"/>
              </a:spcBef>
              <a:spcAft>
                <a:spcPts val="0"/>
              </a:spcAft>
              <a:buSzPts val="2800"/>
              <a:buNone/>
              <a:defRPr/>
            </a:lvl4pPr>
            <a:lvl5pPr lvl="4" algn="r">
              <a:lnSpc>
                <a:spcPct val="100000"/>
              </a:lnSpc>
              <a:spcBef>
                <a:spcPts val="0"/>
              </a:spcBef>
              <a:spcAft>
                <a:spcPts val="0"/>
              </a:spcAft>
              <a:buSzPts val="2800"/>
              <a:buNone/>
              <a:defRPr/>
            </a:lvl5pPr>
            <a:lvl6pPr lvl="5" algn="r">
              <a:lnSpc>
                <a:spcPct val="100000"/>
              </a:lnSpc>
              <a:spcBef>
                <a:spcPts val="0"/>
              </a:spcBef>
              <a:spcAft>
                <a:spcPts val="0"/>
              </a:spcAft>
              <a:buSzPts val="2800"/>
              <a:buNone/>
              <a:defRPr/>
            </a:lvl6pPr>
            <a:lvl7pPr lvl="6" algn="r">
              <a:lnSpc>
                <a:spcPct val="100000"/>
              </a:lnSpc>
              <a:spcBef>
                <a:spcPts val="0"/>
              </a:spcBef>
              <a:spcAft>
                <a:spcPts val="0"/>
              </a:spcAft>
              <a:buSzPts val="2800"/>
              <a:buNone/>
              <a:defRPr/>
            </a:lvl7pPr>
            <a:lvl8pPr lvl="7" algn="r">
              <a:lnSpc>
                <a:spcPct val="100000"/>
              </a:lnSpc>
              <a:spcBef>
                <a:spcPts val="0"/>
              </a:spcBef>
              <a:spcAft>
                <a:spcPts val="0"/>
              </a:spcAft>
              <a:buSzPts val="2800"/>
              <a:buNone/>
              <a:defRPr/>
            </a:lvl8pPr>
            <a:lvl9pPr lvl="8" algn="r">
              <a:lnSpc>
                <a:spcPct val="100000"/>
              </a:lnSpc>
              <a:spcBef>
                <a:spcPts val="0"/>
              </a:spcBef>
              <a:spcAft>
                <a:spcPts val="0"/>
              </a:spcAft>
              <a:buSzPts val="2800"/>
              <a:buNone/>
              <a:defRPr/>
            </a:lvl9pPr>
          </a:lstStyle>
          <a:p>
            <a:endParaRPr/>
          </a:p>
        </p:txBody>
      </p:sp>
      <p:sp>
        <p:nvSpPr>
          <p:cNvPr id="79" name="Google Shape;79;p55"/>
          <p:cNvSpPr txBox="1">
            <a:spLocks noGrp="1"/>
          </p:cNvSpPr>
          <p:nvPr>
            <p:ph type="subTitle" idx="1"/>
          </p:nvPr>
        </p:nvSpPr>
        <p:spPr>
          <a:xfrm>
            <a:off x="1664208" y="429768"/>
            <a:ext cx="2615100" cy="384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80" name="Google Shape;80;p55"/>
          <p:cNvSpPr txBox="1">
            <a:spLocks noGrp="1"/>
          </p:cNvSpPr>
          <p:nvPr>
            <p:ph type="subTitle" idx="2"/>
          </p:nvPr>
        </p:nvSpPr>
        <p:spPr>
          <a:xfrm>
            <a:off x="1664208" y="713232"/>
            <a:ext cx="2615100" cy="576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81" name="Google Shape;81;p55"/>
          <p:cNvSpPr txBox="1">
            <a:spLocks noGrp="1"/>
          </p:cNvSpPr>
          <p:nvPr>
            <p:ph type="subTitle" idx="3"/>
          </p:nvPr>
        </p:nvSpPr>
        <p:spPr>
          <a:xfrm>
            <a:off x="1664208" y="1508760"/>
            <a:ext cx="2615100" cy="384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82" name="Google Shape;82;p55"/>
          <p:cNvSpPr txBox="1">
            <a:spLocks noGrp="1"/>
          </p:cNvSpPr>
          <p:nvPr>
            <p:ph type="subTitle" idx="4"/>
          </p:nvPr>
        </p:nvSpPr>
        <p:spPr>
          <a:xfrm>
            <a:off x="1664208" y="1792224"/>
            <a:ext cx="2615100" cy="576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83" name="Google Shape;83;p55"/>
          <p:cNvSpPr txBox="1">
            <a:spLocks noGrp="1"/>
          </p:cNvSpPr>
          <p:nvPr>
            <p:ph type="subTitle" idx="5"/>
          </p:nvPr>
        </p:nvSpPr>
        <p:spPr>
          <a:xfrm>
            <a:off x="1664208" y="2587752"/>
            <a:ext cx="2615100" cy="384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84" name="Google Shape;84;p55"/>
          <p:cNvSpPr txBox="1">
            <a:spLocks noGrp="1"/>
          </p:cNvSpPr>
          <p:nvPr>
            <p:ph type="subTitle" idx="6"/>
          </p:nvPr>
        </p:nvSpPr>
        <p:spPr>
          <a:xfrm>
            <a:off x="1664208" y="2871216"/>
            <a:ext cx="2615100" cy="576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85" name="Google Shape;85;p55"/>
          <p:cNvSpPr txBox="1">
            <a:spLocks noGrp="1"/>
          </p:cNvSpPr>
          <p:nvPr>
            <p:ph type="subTitle" idx="7"/>
          </p:nvPr>
        </p:nvSpPr>
        <p:spPr>
          <a:xfrm>
            <a:off x="1664208" y="3666744"/>
            <a:ext cx="2615100" cy="384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86" name="Google Shape;86;p55"/>
          <p:cNvSpPr txBox="1">
            <a:spLocks noGrp="1"/>
          </p:cNvSpPr>
          <p:nvPr>
            <p:ph type="subTitle" idx="8"/>
          </p:nvPr>
        </p:nvSpPr>
        <p:spPr>
          <a:xfrm>
            <a:off x="1664208" y="3950208"/>
            <a:ext cx="2615100" cy="576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87" name="Google Shape;87;p55"/>
          <p:cNvSpPr txBox="1">
            <a:spLocks noGrp="1"/>
          </p:cNvSpPr>
          <p:nvPr>
            <p:ph type="title" idx="9"/>
          </p:nvPr>
        </p:nvSpPr>
        <p:spPr>
          <a:xfrm>
            <a:off x="813816" y="722376"/>
            <a:ext cx="457200" cy="347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88" name="Google Shape;88;p55"/>
          <p:cNvSpPr txBox="1">
            <a:spLocks noGrp="1"/>
          </p:cNvSpPr>
          <p:nvPr>
            <p:ph type="title" idx="13"/>
          </p:nvPr>
        </p:nvSpPr>
        <p:spPr>
          <a:xfrm>
            <a:off x="813816" y="1801368"/>
            <a:ext cx="457200" cy="347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89" name="Google Shape;89;p55"/>
          <p:cNvSpPr txBox="1">
            <a:spLocks noGrp="1"/>
          </p:cNvSpPr>
          <p:nvPr>
            <p:ph type="title" idx="14"/>
          </p:nvPr>
        </p:nvSpPr>
        <p:spPr>
          <a:xfrm>
            <a:off x="813816" y="2880360"/>
            <a:ext cx="457200" cy="347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90" name="Google Shape;90;p55"/>
          <p:cNvSpPr txBox="1">
            <a:spLocks noGrp="1"/>
          </p:cNvSpPr>
          <p:nvPr>
            <p:ph type="title" idx="15"/>
          </p:nvPr>
        </p:nvSpPr>
        <p:spPr>
          <a:xfrm>
            <a:off x="813816" y="3959352"/>
            <a:ext cx="457200" cy="347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7"/>
        <p:cNvGrpSpPr/>
        <p:nvPr/>
      </p:nvGrpSpPr>
      <p:grpSpPr>
        <a:xfrm>
          <a:off x="0" y="0"/>
          <a:ext cx="0" cy="0"/>
          <a:chOff x="0" y="0"/>
          <a:chExt cx="0" cy="0"/>
        </a:xfrm>
      </p:grpSpPr>
      <p:grpSp>
        <p:nvGrpSpPr>
          <p:cNvPr id="128" name="Google Shape;128;p71"/>
          <p:cNvGrpSpPr/>
          <p:nvPr/>
        </p:nvGrpSpPr>
        <p:grpSpPr>
          <a:xfrm>
            <a:off x="2132649" y="713253"/>
            <a:ext cx="4878702" cy="3717004"/>
            <a:chOff x="399425" y="238125"/>
            <a:chExt cx="6810025" cy="5187000"/>
          </a:xfrm>
        </p:grpSpPr>
        <p:sp>
          <p:nvSpPr>
            <p:cNvPr id="129" name="Google Shape;129;p71"/>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71"/>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1" name="Google Shape;131;p71"/>
          <p:cNvSpPr txBox="1">
            <a:spLocks noGrp="1"/>
          </p:cNvSpPr>
          <p:nvPr>
            <p:ph type="title"/>
          </p:nvPr>
        </p:nvSpPr>
        <p:spPr>
          <a:xfrm>
            <a:off x="2971800" y="2231136"/>
            <a:ext cx="3200400" cy="804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32" name="Google Shape;132;p71"/>
          <p:cNvSpPr txBox="1">
            <a:spLocks noGrp="1"/>
          </p:cNvSpPr>
          <p:nvPr>
            <p:ph type="title" idx="2"/>
          </p:nvPr>
        </p:nvSpPr>
        <p:spPr>
          <a:xfrm>
            <a:off x="2971800" y="1161288"/>
            <a:ext cx="2967600" cy="1069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endParaRPr/>
          </a:p>
        </p:txBody>
      </p:sp>
      <p:sp>
        <p:nvSpPr>
          <p:cNvPr id="133" name="Google Shape;133;p71"/>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grpSp>
        <p:nvGrpSpPr>
          <p:cNvPr id="134" name="Google Shape;134;p71"/>
          <p:cNvGrpSpPr/>
          <p:nvPr/>
        </p:nvGrpSpPr>
        <p:grpSpPr>
          <a:xfrm>
            <a:off x="432850" y="0"/>
            <a:ext cx="8278300" cy="5165700"/>
            <a:chOff x="432850" y="0"/>
            <a:chExt cx="8278300" cy="5165700"/>
          </a:xfrm>
        </p:grpSpPr>
        <p:cxnSp>
          <p:nvCxnSpPr>
            <p:cNvPr id="135" name="Google Shape;135;p71"/>
            <p:cNvCxnSpPr/>
            <p:nvPr/>
          </p:nvCxnSpPr>
          <p:spPr>
            <a:xfrm rot="10800000">
              <a:off x="8420275" y="2664300"/>
              <a:ext cx="0" cy="2501400"/>
            </a:xfrm>
            <a:prstGeom prst="straightConnector1">
              <a:avLst/>
            </a:prstGeom>
            <a:noFill/>
            <a:ln w="9525" cap="flat" cmpd="sng">
              <a:solidFill>
                <a:schemeClr val="dk1"/>
              </a:solidFill>
              <a:prstDash val="solid"/>
              <a:round/>
              <a:headEnd type="none" w="sm" len="sm"/>
              <a:tailEnd type="none" w="sm" len="sm"/>
            </a:ln>
          </p:spPr>
        </p:cxnSp>
        <p:grpSp>
          <p:nvGrpSpPr>
            <p:cNvPr id="136" name="Google Shape;136;p71"/>
            <p:cNvGrpSpPr/>
            <p:nvPr/>
          </p:nvGrpSpPr>
          <p:grpSpPr>
            <a:xfrm>
              <a:off x="8129350" y="4292175"/>
              <a:ext cx="581800" cy="582350"/>
              <a:chOff x="8064275" y="887850"/>
              <a:chExt cx="581800" cy="582350"/>
            </a:xfrm>
          </p:grpSpPr>
          <p:sp>
            <p:nvSpPr>
              <p:cNvPr id="137" name="Google Shape;137;p7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7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7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7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7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7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3" name="Google Shape;143;p71"/>
            <p:cNvGrpSpPr/>
            <p:nvPr/>
          </p:nvGrpSpPr>
          <p:grpSpPr>
            <a:xfrm>
              <a:off x="8274238" y="3720600"/>
              <a:ext cx="292025" cy="292575"/>
              <a:chOff x="7353050" y="316275"/>
              <a:chExt cx="292025" cy="292575"/>
            </a:xfrm>
          </p:grpSpPr>
          <p:sp>
            <p:nvSpPr>
              <p:cNvPr id="144" name="Google Shape;144;p7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7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7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7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8" name="Google Shape;148;p71"/>
            <p:cNvGrpSpPr/>
            <p:nvPr/>
          </p:nvGrpSpPr>
          <p:grpSpPr>
            <a:xfrm>
              <a:off x="8332763" y="3212475"/>
              <a:ext cx="175000" cy="175000"/>
              <a:chOff x="8792300" y="321275"/>
              <a:chExt cx="175000" cy="175000"/>
            </a:xfrm>
          </p:grpSpPr>
          <p:sp>
            <p:nvSpPr>
              <p:cNvPr id="149" name="Google Shape;149;p7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7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7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7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53" name="Google Shape;153;p71"/>
            <p:cNvCxnSpPr/>
            <p:nvPr/>
          </p:nvCxnSpPr>
          <p:spPr>
            <a:xfrm>
              <a:off x="723725" y="613"/>
              <a:ext cx="0" cy="2501400"/>
            </a:xfrm>
            <a:prstGeom prst="straightConnector1">
              <a:avLst/>
            </a:prstGeom>
            <a:noFill/>
            <a:ln w="9525" cap="flat" cmpd="sng">
              <a:solidFill>
                <a:schemeClr val="dk1"/>
              </a:solidFill>
              <a:prstDash val="solid"/>
              <a:round/>
              <a:headEnd type="none" w="sm" len="sm"/>
              <a:tailEnd type="none" w="sm" len="sm"/>
            </a:ln>
          </p:spPr>
        </p:cxnSp>
        <p:grpSp>
          <p:nvGrpSpPr>
            <p:cNvPr id="154" name="Google Shape;154;p71"/>
            <p:cNvGrpSpPr/>
            <p:nvPr/>
          </p:nvGrpSpPr>
          <p:grpSpPr>
            <a:xfrm rot="10800000">
              <a:off x="432850" y="291788"/>
              <a:ext cx="581800" cy="582350"/>
              <a:chOff x="8064275" y="887850"/>
              <a:chExt cx="581800" cy="582350"/>
            </a:xfrm>
          </p:grpSpPr>
          <p:sp>
            <p:nvSpPr>
              <p:cNvPr id="155" name="Google Shape;155;p7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7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7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7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7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7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1" name="Google Shape;161;p71"/>
            <p:cNvGrpSpPr/>
            <p:nvPr/>
          </p:nvGrpSpPr>
          <p:grpSpPr>
            <a:xfrm rot="10800000">
              <a:off x="577738" y="1153138"/>
              <a:ext cx="292025" cy="292575"/>
              <a:chOff x="7353050" y="316275"/>
              <a:chExt cx="292025" cy="292575"/>
            </a:xfrm>
          </p:grpSpPr>
          <p:sp>
            <p:nvSpPr>
              <p:cNvPr id="162" name="Google Shape;162;p7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7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7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7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6" name="Google Shape;166;p71"/>
            <p:cNvGrpSpPr/>
            <p:nvPr/>
          </p:nvGrpSpPr>
          <p:grpSpPr>
            <a:xfrm rot="10800000">
              <a:off x="636238" y="1778838"/>
              <a:ext cx="175000" cy="175000"/>
              <a:chOff x="8792300" y="321275"/>
              <a:chExt cx="175000" cy="175000"/>
            </a:xfrm>
          </p:grpSpPr>
          <p:sp>
            <p:nvSpPr>
              <p:cNvPr id="167" name="Google Shape;167;p7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7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7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7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1" name="Google Shape;171;p71"/>
            <p:cNvGrpSpPr/>
            <p:nvPr/>
          </p:nvGrpSpPr>
          <p:grpSpPr>
            <a:xfrm>
              <a:off x="432850" y="2003163"/>
              <a:ext cx="175013" cy="27000"/>
              <a:chOff x="5662375" y="212375"/>
              <a:chExt cx="175013" cy="27000"/>
            </a:xfrm>
          </p:grpSpPr>
          <p:sp>
            <p:nvSpPr>
              <p:cNvPr id="172" name="Google Shape;172;p7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7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7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5" name="Google Shape;175;p71"/>
            <p:cNvGrpSpPr/>
            <p:nvPr/>
          </p:nvGrpSpPr>
          <p:grpSpPr>
            <a:xfrm>
              <a:off x="788100" y="208488"/>
              <a:ext cx="175013" cy="27000"/>
              <a:chOff x="5662375" y="212375"/>
              <a:chExt cx="175013" cy="27000"/>
            </a:xfrm>
          </p:grpSpPr>
          <p:sp>
            <p:nvSpPr>
              <p:cNvPr id="176" name="Google Shape;176;p7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7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7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9" name="Google Shape;179;p71"/>
            <p:cNvGrpSpPr/>
            <p:nvPr/>
          </p:nvGrpSpPr>
          <p:grpSpPr>
            <a:xfrm>
              <a:off x="8129350" y="4988725"/>
              <a:ext cx="175013" cy="27000"/>
              <a:chOff x="5662375" y="212375"/>
              <a:chExt cx="175013" cy="27000"/>
            </a:xfrm>
          </p:grpSpPr>
          <p:sp>
            <p:nvSpPr>
              <p:cNvPr id="180" name="Google Shape;180;p7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7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7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3" name="Google Shape;183;p71"/>
            <p:cNvGrpSpPr/>
            <p:nvPr/>
          </p:nvGrpSpPr>
          <p:grpSpPr>
            <a:xfrm>
              <a:off x="8497550" y="3429425"/>
              <a:ext cx="175013" cy="27000"/>
              <a:chOff x="5662375" y="212375"/>
              <a:chExt cx="175013" cy="27000"/>
            </a:xfrm>
          </p:grpSpPr>
          <p:sp>
            <p:nvSpPr>
              <p:cNvPr id="184" name="Google Shape;184;p7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7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7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87" name="Google Shape;187;p71"/>
            <p:cNvCxnSpPr/>
            <p:nvPr/>
          </p:nvCxnSpPr>
          <p:spPr>
            <a:xfrm>
              <a:off x="8407225" y="0"/>
              <a:ext cx="0" cy="2160900"/>
            </a:xfrm>
            <a:prstGeom prst="straightConnector1">
              <a:avLst/>
            </a:prstGeom>
            <a:noFill/>
            <a:ln w="9525" cap="flat" cmpd="sng">
              <a:solidFill>
                <a:schemeClr val="dk1"/>
              </a:solidFill>
              <a:prstDash val="solid"/>
              <a:round/>
              <a:headEnd type="none" w="sm" len="sm"/>
              <a:tailEnd type="none" w="sm" len="sm"/>
            </a:ln>
          </p:spPr>
        </p:cxnSp>
        <p:cxnSp>
          <p:nvCxnSpPr>
            <p:cNvPr id="188" name="Google Shape;188;p71"/>
            <p:cNvCxnSpPr/>
            <p:nvPr/>
          </p:nvCxnSpPr>
          <p:spPr>
            <a:xfrm>
              <a:off x="718025" y="2985634"/>
              <a:ext cx="0" cy="2160900"/>
            </a:xfrm>
            <a:prstGeom prst="straightConnector1">
              <a:avLst/>
            </a:prstGeom>
            <a:noFill/>
            <a:ln w="9525" cap="flat" cmpd="sng">
              <a:solidFill>
                <a:schemeClr val="dk1"/>
              </a:solidFill>
              <a:prstDash val="solid"/>
              <a:round/>
              <a:headEnd type="none" w="sm" len="sm"/>
              <a:tailEnd type="none" w="sm" len="sm"/>
            </a:ln>
          </p:spPr>
        </p:cxnSp>
        <p:sp>
          <p:nvSpPr>
            <p:cNvPr id="189" name="Google Shape;189;p71"/>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71"/>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71"/>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71"/>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3"/>
        <p:cNvGrpSpPr/>
        <p:nvPr/>
      </p:nvGrpSpPr>
      <p:grpSpPr>
        <a:xfrm>
          <a:off x="0" y="0"/>
          <a:ext cx="0" cy="0"/>
          <a:chOff x="0" y="0"/>
          <a:chExt cx="0" cy="0"/>
        </a:xfrm>
      </p:grpSpPr>
      <p:sp>
        <p:nvSpPr>
          <p:cNvPr id="194" name="Google Shape;194;p72"/>
          <p:cNvSpPr txBox="1">
            <a:spLocks noGrp="1"/>
          </p:cNvSpPr>
          <p:nvPr>
            <p:ph type="subTitle" idx="1"/>
          </p:nvPr>
        </p:nvSpPr>
        <p:spPr>
          <a:xfrm>
            <a:off x="2167128" y="3054096"/>
            <a:ext cx="4809600" cy="11340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grpSp>
        <p:nvGrpSpPr>
          <p:cNvPr id="195" name="Google Shape;195;p72"/>
          <p:cNvGrpSpPr/>
          <p:nvPr/>
        </p:nvGrpSpPr>
        <p:grpSpPr>
          <a:xfrm>
            <a:off x="4484494" y="4433000"/>
            <a:ext cx="175013" cy="27000"/>
            <a:chOff x="5662375" y="212375"/>
            <a:chExt cx="175013" cy="27000"/>
          </a:xfrm>
        </p:grpSpPr>
        <p:sp>
          <p:nvSpPr>
            <p:cNvPr id="196" name="Google Shape;196;p7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7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7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9" name="Google Shape;199;p72"/>
          <p:cNvSpPr txBox="1">
            <a:spLocks noGrp="1"/>
          </p:cNvSpPr>
          <p:nvPr>
            <p:ph type="title"/>
          </p:nvPr>
        </p:nvSpPr>
        <p:spPr>
          <a:xfrm>
            <a:off x="2167128" y="2478024"/>
            <a:ext cx="4809600" cy="57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grpSp>
        <p:nvGrpSpPr>
          <p:cNvPr id="200" name="Google Shape;200;p72"/>
          <p:cNvGrpSpPr/>
          <p:nvPr/>
        </p:nvGrpSpPr>
        <p:grpSpPr>
          <a:xfrm>
            <a:off x="432850" y="0"/>
            <a:ext cx="8278300" cy="5165700"/>
            <a:chOff x="432850" y="0"/>
            <a:chExt cx="8278300" cy="5165700"/>
          </a:xfrm>
        </p:grpSpPr>
        <p:cxnSp>
          <p:nvCxnSpPr>
            <p:cNvPr id="201" name="Google Shape;201;p72"/>
            <p:cNvCxnSpPr/>
            <p:nvPr/>
          </p:nvCxnSpPr>
          <p:spPr>
            <a:xfrm rot="10800000">
              <a:off x="8420275" y="2664300"/>
              <a:ext cx="0" cy="2501400"/>
            </a:xfrm>
            <a:prstGeom prst="straightConnector1">
              <a:avLst/>
            </a:prstGeom>
            <a:noFill/>
            <a:ln w="9525" cap="flat" cmpd="sng">
              <a:solidFill>
                <a:schemeClr val="dk1"/>
              </a:solidFill>
              <a:prstDash val="solid"/>
              <a:round/>
              <a:headEnd type="none" w="sm" len="sm"/>
              <a:tailEnd type="none" w="sm" len="sm"/>
            </a:ln>
          </p:spPr>
        </p:cxnSp>
        <p:grpSp>
          <p:nvGrpSpPr>
            <p:cNvPr id="202" name="Google Shape;202;p72"/>
            <p:cNvGrpSpPr/>
            <p:nvPr/>
          </p:nvGrpSpPr>
          <p:grpSpPr>
            <a:xfrm>
              <a:off x="8129350" y="4292175"/>
              <a:ext cx="581800" cy="582350"/>
              <a:chOff x="8064275" y="887850"/>
              <a:chExt cx="581800" cy="582350"/>
            </a:xfrm>
          </p:grpSpPr>
          <p:sp>
            <p:nvSpPr>
              <p:cNvPr id="203" name="Google Shape;203;p7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7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7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7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7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7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9" name="Google Shape;209;p72"/>
            <p:cNvGrpSpPr/>
            <p:nvPr/>
          </p:nvGrpSpPr>
          <p:grpSpPr>
            <a:xfrm>
              <a:off x="8274238" y="3720600"/>
              <a:ext cx="292025" cy="292575"/>
              <a:chOff x="7353050" y="316275"/>
              <a:chExt cx="292025" cy="292575"/>
            </a:xfrm>
          </p:grpSpPr>
          <p:sp>
            <p:nvSpPr>
              <p:cNvPr id="210" name="Google Shape;210;p7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7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7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7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4" name="Google Shape;214;p72"/>
            <p:cNvGrpSpPr/>
            <p:nvPr/>
          </p:nvGrpSpPr>
          <p:grpSpPr>
            <a:xfrm>
              <a:off x="8332763" y="3212475"/>
              <a:ext cx="175000" cy="175000"/>
              <a:chOff x="8792300" y="321275"/>
              <a:chExt cx="175000" cy="175000"/>
            </a:xfrm>
          </p:grpSpPr>
          <p:sp>
            <p:nvSpPr>
              <p:cNvPr id="215" name="Google Shape;215;p7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7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7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7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219" name="Google Shape;219;p72"/>
            <p:cNvCxnSpPr/>
            <p:nvPr/>
          </p:nvCxnSpPr>
          <p:spPr>
            <a:xfrm>
              <a:off x="723725" y="613"/>
              <a:ext cx="0" cy="2501400"/>
            </a:xfrm>
            <a:prstGeom prst="straightConnector1">
              <a:avLst/>
            </a:prstGeom>
            <a:noFill/>
            <a:ln w="9525" cap="flat" cmpd="sng">
              <a:solidFill>
                <a:schemeClr val="dk1"/>
              </a:solidFill>
              <a:prstDash val="solid"/>
              <a:round/>
              <a:headEnd type="none" w="sm" len="sm"/>
              <a:tailEnd type="none" w="sm" len="sm"/>
            </a:ln>
          </p:spPr>
        </p:cxnSp>
        <p:grpSp>
          <p:nvGrpSpPr>
            <p:cNvPr id="220" name="Google Shape;220;p72"/>
            <p:cNvGrpSpPr/>
            <p:nvPr/>
          </p:nvGrpSpPr>
          <p:grpSpPr>
            <a:xfrm rot="10800000">
              <a:off x="432850" y="291788"/>
              <a:ext cx="581800" cy="582350"/>
              <a:chOff x="8064275" y="887850"/>
              <a:chExt cx="581800" cy="582350"/>
            </a:xfrm>
          </p:grpSpPr>
          <p:sp>
            <p:nvSpPr>
              <p:cNvPr id="221" name="Google Shape;221;p7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7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7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7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7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7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7" name="Google Shape;227;p72"/>
            <p:cNvGrpSpPr/>
            <p:nvPr/>
          </p:nvGrpSpPr>
          <p:grpSpPr>
            <a:xfrm rot="10800000">
              <a:off x="577738" y="1153138"/>
              <a:ext cx="292025" cy="292575"/>
              <a:chOff x="7353050" y="316275"/>
              <a:chExt cx="292025" cy="292575"/>
            </a:xfrm>
          </p:grpSpPr>
          <p:sp>
            <p:nvSpPr>
              <p:cNvPr id="228" name="Google Shape;228;p7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7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7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7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2" name="Google Shape;232;p72"/>
            <p:cNvGrpSpPr/>
            <p:nvPr/>
          </p:nvGrpSpPr>
          <p:grpSpPr>
            <a:xfrm rot="10800000">
              <a:off x="636238" y="1778838"/>
              <a:ext cx="175000" cy="175000"/>
              <a:chOff x="8792300" y="321275"/>
              <a:chExt cx="175000" cy="175000"/>
            </a:xfrm>
          </p:grpSpPr>
          <p:sp>
            <p:nvSpPr>
              <p:cNvPr id="233" name="Google Shape;233;p7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7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7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7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7" name="Google Shape;237;p72"/>
            <p:cNvGrpSpPr/>
            <p:nvPr/>
          </p:nvGrpSpPr>
          <p:grpSpPr>
            <a:xfrm>
              <a:off x="432850" y="2003163"/>
              <a:ext cx="175013" cy="27000"/>
              <a:chOff x="5662375" y="212375"/>
              <a:chExt cx="175013" cy="27000"/>
            </a:xfrm>
          </p:grpSpPr>
          <p:sp>
            <p:nvSpPr>
              <p:cNvPr id="238" name="Google Shape;238;p7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7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7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1" name="Google Shape;241;p72"/>
            <p:cNvGrpSpPr/>
            <p:nvPr/>
          </p:nvGrpSpPr>
          <p:grpSpPr>
            <a:xfrm>
              <a:off x="788100" y="208488"/>
              <a:ext cx="175013" cy="27000"/>
              <a:chOff x="5662375" y="212375"/>
              <a:chExt cx="175013" cy="27000"/>
            </a:xfrm>
          </p:grpSpPr>
          <p:sp>
            <p:nvSpPr>
              <p:cNvPr id="242" name="Google Shape;242;p7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7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7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5" name="Google Shape;245;p72"/>
            <p:cNvGrpSpPr/>
            <p:nvPr/>
          </p:nvGrpSpPr>
          <p:grpSpPr>
            <a:xfrm>
              <a:off x="8129350" y="4988725"/>
              <a:ext cx="175013" cy="27000"/>
              <a:chOff x="5662375" y="212375"/>
              <a:chExt cx="175013" cy="27000"/>
            </a:xfrm>
          </p:grpSpPr>
          <p:sp>
            <p:nvSpPr>
              <p:cNvPr id="246" name="Google Shape;246;p7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7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7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9" name="Google Shape;249;p72"/>
            <p:cNvGrpSpPr/>
            <p:nvPr/>
          </p:nvGrpSpPr>
          <p:grpSpPr>
            <a:xfrm>
              <a:off x="8497550" y="3429425"/>
              <a:ext cx="175013" cy="27000"/>
              <a:chOff x="5662375" y="212375"/>
              <a:chExt cx="175013" cy="27000"/>
            </a:xfrm>
          </p:grpSpPr>
          <p:sp>
            <p:nvSpPr>
              <p:cNvPr id="250" name="Google Shape;250;p7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7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7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253" name="Google Shape;253;p72"/>
            <p:cNvCxnSpPr/>
            <p:nvPr/>
          </p:nvCxnSpPr>
          <p:spPr>
            <a:xfrm>
              <a:off x="8407225" y="0"/>
              <a:ext cx="0" cy="2160900"/>
            </a:xfrm>
            <a:prstGeom prst="straightConnector1">
              <a:avLst/>
            </a:prstGeom>
            <a:noFill/>
            <a:ln w="9525" cap="flat" cmpd="sng">
              <a:solidFill>
                <a:schemeClr val="dk1"/>
              </a:solidFill>
              <a:prstDash val="solid"/>
              <a:round/>
              <a:headEnd type="none" w="sm" len="sm"/>
              <a:tailEnd type="none" w="sm" len="sm"/>
            </a:ln>
          </p:spPr>
        </p:cxnSp>
        <p:cxnSp>
          <p:nvCxnSpPr>
            <p:cNvPr id="254" name="Google Shape;254;p72"/>
            <p:cNvCxnSpPr/>
            <p:nvPr/>
          </p:nvCxnSpPr>
          <p:spPr>
            <a:xfrm>
              <a:off x="718025" y="2985634"/>
              <a:ext cx="0" cy="2160900"/>
            </a:xfrm>
            <a:prstGeom prst="straightConnector1">
              <a:avLst/>
            </a:prstGeom>
            <a:noFill/>
            <a:ln w="9525" cap="flat" cmpd="sng">
              <a:solidFill>
                <a:schemeClr val="dk1"/>
              </a:solidFill>
              <a:prstDash val="solid"/>
              <a:round/>
              <a:headEnd type="none" w="sm" len="sm"/>
              <a:tailEnd type="none" w="sm" len="sm"/>
            </a:ln>
          </p:spPr>
        </p:cxnSp>
        <p:sp>
          <p:nvSpPr>
            <p:cNvPr id="255" name="Google Shape;255;p72"/>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72"/>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72"/>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72"/>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9"/>
        <p:cNvGrpSpPr/>
        <p:nvPr/>
      </p:nvGrpSpPr>
      <p:grpSpPr>
        <a:xfrm>
          <a:off x="0" y="0"/>
          <a:ext cx="0" cy="0"/>
          <a:chOff x="0" y="0"/>
          <a:chExt cx="0" cy="0"/>
        </a:xfrm>
      </p:grpSpPr>
      <p:sp>
        <p:nvSpPr>
          <p:cNvPr id="260" name="Google Shape;260;p73"/>
          <p:cNvSpPr txBox="1">
            <a:spLocks noGrp="1"/>
          </p:cNvSpPr>
          <p:nvPr>
            <p:ph type="title"/>
          </p:nvPr>
        </p:nvSpPr>
        <p:spPr>
          <a:xfrm>
            <a:off x="1807671" y="338325"/>
            <a:ext cx="5528700" cy="61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261" name="Google Shape;261;p73"/>
          <p:cNvSpPr txBox="1">
            <a:spLocks noGrp="1"/>
          </p:cNvSpPr>
          <p:nvPr>
            <p:ph type="subTitle" idx="1"/>
          </p:nvPr>
        </p:nvSpPr>
        <p:spPr>
          <a:xfrm>
            <a:off x="4956048" y="2532888"/>
            <a:ext cx="2084700" cy="136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262" name="Google Shape;262;p73"/>
          <p:cNvSpPr txBox="1">
            <a:spLocks noGrp="1"/>
          </p:cNvSpPr>
          <p:nvPr>
            <p:ph type="subTitle" idx="2"/>
          </p:nvPr>
        </p:nvSpPr>
        <p:spPr>
          <a:xfrm>
            <a:off x="2093976" y="2532888"/>
            <a:ext cx="2084700" cy="136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263" name="Google Shape;263;p73"/>
          <p:cNvSpPr txBox="1">
            <a:spLocks noGrp="1"/>
          </p:cNvSpPr>
          <p:nvPr>
            <p:ph type="subTitle" idx="3"/>
          </p:nvPr>
        </p:nvSpPr>
        <p:spPr>
          <a:xfrm>
            <a:off x="4956048" y="2221992"/>
            <a:ext cx="2084700" cy="2835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9pPr>
          </a:lstStyle>
          <a:p>
            <a:endParaRPr/>
          </a:p>
        </p:txBody>
      </p:sp>
      <p:sp>
        <p:nvSpPr>
          <p:cNvPr id="264" name="Google Shape;264;p73"/>
          <p:cNvSpPr txBox="1">
            <a:spLocks noGrp="1"/>
          </p:cNvSpPr>
          <p:nvPr>
            <p:ph type="subTitle" idx="4"/>
          </p:nvPr>
        </p:nvSpPr>
        <p:spPr>
          <a:xfrm>
            <a:off x="2093976" y="2203704"/>
            <a:ext cx="2084700" cy="3108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9pPr>
          </a:lstStyle>
          <a:p>
            <a:endParaRPr/>
          </a:p>
        </p:txBody>
      </p:sp>
      <p:sp>
        <p:nvSpPr>
          <p:cNvPr id="265" name="Google Shape;265;p73"/>
          <p:cNvSpPr txBox="1">
            <a:spLocks noGrp="1"/>
          </p:cNvSpPr>
          <p:nvPr>
            <p:ph type="title" idx="5"/>
          </p:nvPr>
        </p:nvSpPr>
        <p:spPr>
          <a:xfrm>
            <a:off x="2779776" y="1627632"/>
            <a:ext cx="722400" cy="457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266" name="Google Shape;266;p73"/>
          <p:cNvSpPr txBox="1">
            <a:spLocks noGrp="1"/>
          </p:cNvSpPr>
          <p:nvPr>
            <p:ph type="title" idx="6"/>
          </p:nvPr>
        </p:nvSpPr>
        <p:spPr>
          <a:xfrm>
            <a:off x="5641848" y="1627632"/>
            <a:ext cx="722400" cy="457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grpSp>
        <p:nvGrpSpPr>
          <p:cNvPr id="267" name="Google Shape;267;p73"/>
          <p:cNvGrpSpPr/>
          <p:nvPr/>
        </p:nvGrpSpPr>
        <p:grpSpPr>
          <a:xfrm>
            <a:off x="432850" y="0"/>
            <a:ext cx="8278300" cy="5165700"/>
            <a:chOff x="432850" y="0"/>
            <a:chExt cx="8278300" cy="5165700"/>
          </a:xfrm>
        </p:grpSpPr>
        <p:cxnSp>
          <p:nvCxnSpPr>
            <p:cNvPr id="268" name="Google Shape;268;p73"/>
            <p:cNvCxnSpPr/>
            <p:nvPr/>
          </p:nvCxnSpPr>
          <p:spPr>
            <a:xfrm rot="10800000">
              <a:off x="8420275" y="2664300"/>
              <a:ext cx="0" cy="2501400"/>
            </a:xfrm>
            <a:prstGeom prst="straightConnector1">
              <a:avLst/>
            </a:prstGeom>
            <a:noFill/>
            <a:ln w="9525" cap="flat" cmpd="sng">
              <a:solidFill>
                <a:schemeClr val="dk1"/>
              </a:solidFill>
              <a:prstDash val="solid"/>
              <a:round/>
              <a:headEnd type="none" w="sm" len="sm"/>
              <a:tailEnd type="none" w="sm" len="sm"/>
            </a:ln>
          </p:spPr>
        </p:cxnSp>
        <p:grpSp>
          <p:nvGrpSpPr>
            <p:cNvPr id="269" name="Google Shape;269;p73"/>
            <p:cNvGrpSpPr/>
            <p:nvPr/>
          </p:nvGrpSpPr>
          <p:grpSpPr>
            <a:xfrm>
              <a:off x="8129350" y="4292175"/>
              <a:ext cx="581800" cy="582350"/>
              <a:chOff x="8064275" y="887850"/>
              <a:chExt cx="581800" cy="582350"/>
            </a:xfrm>
          </p:grpSpPr>
          <p:sp>
            <p:nvSpPr>
              <p:cNvPr id="270" name="Google Shape;270;p7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7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7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7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7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7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6" name="Google Shape;276;p73"/>
            <p:cNvGrpSpPr/>
            <p:nvPr/>
          </p:nvGrpSpPr>
          <p:grpSpPr>
            <a:xfrm>
              <a:off x="8274238" y="3720600"/>
              <a:ext cx="292025" cy="292575"/>
              <a:chOff x="7353050" y="316275"/>
              <a:chExt cx="292025" cy="292575"/>
            </a:xfrm>
          </p:grpSpPr>
          <p:sp>
            <p:nvSpPr>
              <p:cNvPr id="277" name="Google Shape;277;p7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7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7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7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1" name="Google Shape;281;p73"/>
            <p:cNvGrpSpPr/>
            <p:nvPr/>
          </p:nvGrpSpPr>
          <p:grpSpPr>
            <a:xfrm>
              <a:off x="8332763" y="3212475"/>
              <a:ext cx="175000" cy="175000"/>
              <a:chOff x="8792300" y="321275"/>
              <a:chExt cx="175000" cy="175000"/>
            </a:xfrm>
          </p:grpSpPr>
          <p:sp>
            <p:nvSpPr>
              <p:cNvPr id="282" name="Google Shape;282;p7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7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7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7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286" name="Google Shape;286;p73"/>
            <p:cNvCxnSpPr/>
            <p:nvPr/>
          </p:nvCxnSpPr>
          <p:spPr>
            <a:xfrm>
              <a:off x="723725" y="613"/>
              <a:ext cx="0" cy="2501400"/>
            </a:xfrm>
            <a:prstGeom prst="straightConnector1">
              <a:avLst/>
            </a:prstGeom>
            <a:noFill/>
            <a:ln w="9525" cap="flat" cmpd="sng">
              <a:solidFill>
                <a:schemeClr val="dk1"/>
              </a:solidFill>
              <a:prstDash val="solid"/>
              <a:round/>
              <a:headEnd type="none" w="sm" len="sm"/>
              <a:tailEnd type="none" w="sm" len="sm"/>
            </a:ln>
          </p:spPr>
        </p:cxnSp>
        <p:grpSp>
          <p:nvGrpSpPr>
            <p:cNvPr id="287" name="Google Shape;287;p73"/>
            <p:cNvGrpSpPr/>
            <p:nvPr/>
          </p:nvGrpSpPr>
          <p:grpSpPr>
            <a:xfrm rot="10800000">
              <a:off x="432850" y="291788"/>
              <a:ext cx="581800" cy="582350"/>
              <a:chOff x="8064275" y="887850"/>
              <a:chExt cx="581800" cy="582350"/>
            </a:xfrm>
          </p:grpSpPr>
          <p:sp>
            <p:nvSpPr>
              <p:cNvPr id="288" name="Google Shape;288;p7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7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7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7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7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7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4" name="Google Shape;294;p73"/>
            <p:cNvGrpSpPr/>
            <p:nvPr/>
          </p:nvGrpSpPr>
          <p:grpSpPr>
            <a:xfrm rot="10800000">
              <a:off x="577738" y="1153138"/>
              <a:ext cx="292025" cy="292575"/>
              <a:chOff x="7353050" y="316275"/>
              <a:chExt cx="292025" cy="292575"/>
            </a:xfrm>
          </p:grpSpPr>
          <p:sp>
            <p:nvSpPr>
              <p:cNvPr id="295" name="Google Shape;295;p7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7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7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7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9" name="Google Shape;299;p73"/>
            <p:cNvGrpSpPr/>
            <p:nvPr/>
          </p:nvGrpSpPr>
          <p:grpSpPr>
            <a:xfrm rot="10800000">
              <a:off x="636238" y="1778838"/>
              <a:ext cx="175000" cy="175000"/>
              <a:chOff x="8792300" y="321275"/>
              <a:chExt cx="175000" cy="175000"/>
            </a:xfrm>
          </p:grpSpPr>
          <p:sp>
            <p:nvSpPr>
              <p:cNvPr id="300" name="Google Shape;300;p7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7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7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7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4" name="Google Shape;304;p73"/>
            <p:cNvGrpSpPr/>
            <p:nvPr/>
          </p:nvGrpSpPr>
          <p:grpSpPr>
            <a:xfrm>
              <a:off x="432850" y="2003163"/>
              <a:ext cx="175013" cy="27000"/>
              <a:chOff x="5662375" y="212375"/>
              <a:chExt cx="175013" cy="27000"/>
            </a:xfrm>
          </p:grpSpPr>
          <p:sp>
            <p:nvSpPr>
              <p:cNvPr id="305" name="Google Shape;305;p7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7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7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8" name="Google Shape;308;p73"/>
            <p:cNvGrpSpPr/>
            <p:nvPr/>
          </p:nvGrpSpPr>
          <p:grpSpPr>
            <a:xfrm>
              <a:off x="788100" y="208488"/>
              <a:ext cx="175013" cy="27000"/>
              <a:chOff x="5662375" y="212375"/>
              <a:chExt cx="175013" cy="27000"/>
            </a:xfrm>
          </p:grpSpPr>
          <p:sp>
            <p:nvSpPr>
              <p:cNvPr id="309" name="Google Shape;309;p7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7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7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2" name="Google Shape;312;p73"/>
            <p:cNvGrpSpPr/>
            <p:nvPr/>
          </p:nvGrpSpPr>
          <p:grpSpPr>
            <a:xfrm>
              <a:off x="8129350" y="4988725"/>
              <a:ext cx="175013" cy="27000"/>
              <a:chOff x="5662375" y="212375"/>
              <a:chExt cx="175013" cy="27000"/>
            </a:xfrm>
          </p:grpSpPr>
          <p:sp>
            <p:nvSpPr>
              <p:cNvPr id="313" name="Google Shape;313;p7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7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7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6" name="Google Shape;316;p73"/>
            <p:cNvGrpSpPr/>
            <p:nvPr/>
          </p:nvGrpSpPr>
          <p:grpSpPr>
            <a:xfrm>
              <a:off x="8497550" y="3429425"/>
              <a:ext cx="175013" cy="27000"/>
              <a:chOff x="5662375" y="212375"/>
              <a:chExt cx="175013" cy="27000"/>
            </a:xfrm>
          </p:grpSpPr>
          <p:sp>
            <p:nvSpPr>
              <p:cNvPr id="317" name="Google Shape;317;p7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7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7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320" name="Google Shape;320;p73"/>
            <p:cNvCxnSpPr/>
            <p:nvPr/>
          </p:nvCxnSpPr>
          <p:spPr>
            <a:xfrm>
              <a:off x="8407225" y="0"/>
              <a:ext cx="0" cy="2160900"/>
            </a:xfrm>
            <a:prstGeom prst="straightConnector1">
              <a:avLst/>
            </a:prstGeom>
            <a:noFill/>
            <a:ln w="9525" cap="flat" cmpd="sng">
              <a:solidFill>
                <a:schemeClr val="dk1"/>
              </a:solidFill>
              <a:prstDash val="solid"/>
              <a:round/>
              <a:headEnd type="none" w="sm" len="sm"/>
              <a:tailEnd type="none" w="sm" len="sm"/>
            </a:ln>
          </p:spPr>
        </p:cxnSp>
        <p:cxnSp>
          <p:nvCxnSpPr>
            <p:cNvPr id="321" name="Google Shape;321;p73"/>
            <p:cNvCxnSpPr/>
            <p:nvPr/>
          </p:nvCxnSpPr>
          <p:spPr>
            <a:xfrm>
              <a:off x="718025" y="2985634"/>
              <a:ext cx="0" cy="2160900"/>
            </a:xfrm>
            <a:prstGeom prst="straightConnector1">
              <a:avLst/>
            </a:prstGeom>
            <a:noFill/>
            <a:ln w="9525" cap="flat" cmpd="sng">
              <a:solidFill>
                <a:schemeClr val="dk1"/>
              </a:solidFill>
              <a:prstDash val="solid"/>
              <a:round/>
              <a:headEnd type="none" w="sm" len="sm"/>
              <a:tailEnd type="none" w="sm" len="sm"/>
            </a:ln>
          </p:spPr>
        </p:cxnSp>
        <p:sp>
          <p:nvSpPr>
            <p:cNvPr id="322" name="Google Shape;322;p73"/>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73"/>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73"/>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73"/>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5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5" name="Google Shape;15;p5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6"/>
        <p:cNvGrpSpPr/>
        <p:nvPr/>
      </p:nvGrpSpPr>
      <p:grpSpPr>
        <a:xfrm>
          <a:off x="0" y="0"/>
          <a:ext cx="0" cy="0"/>
          <a:chOff x="0" y="0"/>
          <a:chExt cx="0" cy="0"/>
        </a:xfrm>
      </p:grpSpPr>
      <p:sp>
        <p:nvSpPr>
          <p:cNvPr id="327" name="Google Shape;327;p74"/>
          <p:cNvSpPr txBox="1">
            <a:spLocks noGrp="1"/>
          </p:cNvSpPr>
          <p:nvPr>
            <p:ph type="title"/>
          </p:nvPr>
        </p:nvSpPr>
        <p:spPr>
          <a:xfrm>
            <a:off x="1823475" y="338328"/>
            <a:ext cx="54969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grpSp>
        <p:nvGrpSpPr>
          <p:cNvPr id="328" name="Google Shape;328;p74"/>
          <p:cNvGrpSpPr/>
          <p:nvPr/>
        </p:nvGrpSpPr>
        <p:grpSpPr>
          <a:xfrm>
            <a:off x="432850" y="0"/>
            <a:ext cx="8278300" cy="5165700"/>
            <a:chOff x="432850" y="0"/>
            <a:chExt cx="8278300" cy="5165700"/>
          </a:xfrm>
        </p:grpSpPr>
        <p:cxnSp>
          <p:nvCxnSpPr>
            <p:cNvPr id="329" name="Google Shape;329;p74"/>
            <p:cNvCxnSpPr/>
            <p:nvPr/>
          </p:nvCxnSpPr>
          <p:spPr>
            <a:xfrm rot="10800000">
              <a:off x="8420275" y="2664300"/>
              <a:ext cx="0" cy="2501400"/>
            </a:xfrm>
            <a:prstGeom prst="straightConnector1">
              <a:avLst/>
            </a:prstGeom>
            <a:noFill/>
            <a:ln w="9525" cap="flat" cmpd="sng">
              <a:solidFill>
                <a:schemeClr val="dk1"/>
              </a:solidFill>
              <a:prstDash val="solid"/>
              <a:round/>
              <a:headEnd type="none" w="sm" len="sm"/>
              <a:tailEnd type="none" w="sm" len="sm"/>
            </a:ln>
          </p:spPr>
        </p:cxnSp>
        <p:grpSp>
          <p:nvGrpSpPr>
            <p:cNvPr id="330" name="Google Shape;330;p74"/>
            <p:cNvGrpSpPr/>
            <p:nvPr/>
          </p:nvGrpSpPr>
          <p:grpSpPr>
            <a:xfrm>
              <a:off x="8129350" y="4292175"/>
              <a:ext cx="581800" cy="582350"/>
              <a:chOff x="8064275" y="887850"/>
              <a:chExt cx="581800" cy="582350"/>
            </a:xfrm>
          </p:grpSpPr>
          <p:sp>
            <p:nvSpPr>
              <p:cNvPr id="331" name="Google Shape;331;p7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7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7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7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7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7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7" name="Google Shape;337;p74"/>
            <p:cNvGrpSpPr/>
            <p:nvPr/>
          </p:nvGrpSpPr>
          <p:grpSpPr>
            <a:xfrm>
              <a:off x="8274238" y="3720600"/>
              <a:ext cx="292025" cy="292575"/>
              <a:chOff x="7353050" y="316275"/>
              <a:chExt cx="292025" cy="292575"/>
            </a:xfrm>
          </p:grpSpPr>
          <p:sp>
            <p:nvSpPr>
              <p:cNvPr id="338" name="Google Shape;338;p7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7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7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7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2" name="Google Shape;342;p74"/>
            <p:cNvGrpSpPr/>
            <p:nvPr/>
          </p:nvGrpSpPr>
          <p:grpSpPr>
            <a:xfrm>
              <a:off x="8332763" y="3212475"/>
              <a:ext cx="175000" cy="175000"/>
              <a:chOff x="8792300" y="321275"/>
              <a:chExt cx="175000" cy="175000"/>
            </a:xfrm>
          </p:grpSpPr>
          <p:sp>
            <p:nvSpPr>
              <p:cNvPr id="343" name="Google Shape;343;p7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7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7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7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347" name="Google Shape;347;p74"/>
            <p:cNvCxnSpPr/>
            <p:nvPr/>
          </p:nvCxnSpPr>
          <p:spPr>
            <a:xfrm>
              <a:off x="723725" y="613"/>
              <a:ext cx="0" cy="2501400"/>
            </a:xfrm>
            <a:prstGeom prst="straightConnector1">
              <a:avLst/>
            </a:prstGeom>
            <a:noFill/>
            <a:ln w="9525" cap="flat" cmpd="sng">
              <a:solidFill>
                <a:schemeClr val="dk1"/>
              </a:solidFill>
              <a:prstDash val="solid"/>
              <a:round/>
              <a:headEnd type="none" w="sm" len="sm"/>
              <a:tailEnd type="none" w="sm" len="sm"/>
            </a:ln>
          </p:spPr>
        </p:cxnSp>
        <p:grpSp>
          <p:nvGrpSpPr>
            <p:cNvPr id="348" name="Google Shape;348;p74"/>
            <p:cNvGrpSpPr/>
            <p:nvPr/>
          </p:nvGrpSpPr>
          <p:grpSpPr>
            <a:xfrm rot="10800000">
              <a:off x="432850" y="291788"/>
              <a:ext cx="581800" cy="582350"/>
              <a:chOff x="8064275" y="887850"/>
              <a:chExt cx="581800" cy="582350"/>
            </a:xfrm>
          </p:grpSpPr>
          <p:sp>
            <p:nvSpPr>
              <p:cNvPr id="349" name="Google Shape;349;p7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7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7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7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7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7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5" name="Google Shape;355;p74"/>
            <p:cNvGrpSpPr/>
            <p:nvPr/>
          </p:nvGrpSpPr>
          <p:grpSpPr>
            <a:xfrm rot="10800000">
              <a:off x="577738" y="1153138"/>
              <a:ext cx="292025" cy="292575"/>
              <a:chOff x="7353050" y="316275"/>
              <a:chExt cx="292025" cy="292575"/>
            </a:xfrm>
          </p:grpSpPr>
          <p:sp>
            <p:nvSpPr>
              <p:cNvPr id="356" name="Google Shape;356;p7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7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7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7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0" name="Google Shape;360;p74"/>
            <p:cNvGrpSpPr/>
            <p:nvPr/>
          </p:nvGrpSpPr>
          <p:grpSpPr>
            <a:xfrm rot="10800000">
              <a:off x="636238" y="1778838"/>
              <a:ext cx="175000" cy="175000"/>
              <a:chOff x="8792300" y="321275"/>
              <a:chExt cx="175000" cy="175000"/>
            </a:xfrm>
          </p:grpSpPr>
          <p:sp>
            <p:nvSpPr>
              <p:cNvPr id="361" name="Google Shape;361;p7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7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7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7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5" name="Google Shape;365;p74"/>
            <p:cNvGrpSpPr/>
            <p:nvPr/>
          </p:nvGrpSpPr>
          <p:grpSpPr>
            <a:xfrm>
              <a:off x="432850" y="2003163"/>
              <a:ext cx="175013" cy="27000"/>
              <a:chOff x="5662375" y="212375"/>
              <a:chExt cx="175013" cy="27000"/>
            </a:xfrm>
          </p:grpSpPr>
          <p:sp>
            <p:nvSpPr>
              <p:cNvPr id="366" name="Google Shape;366;p7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7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7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9" name="Google Shape;369;p74"/>
            <p:cNvGrpSpPr/>
            <p:nvPr/>
          </p:nvGrpSpPr>
          <p:grpSpPr>
            <a:xfrm>
              <a:off x="788100" y="208488"/>
              <a:ext cx="175013" cy="27000"/>
              <a:chOff x="5662375" y="212375"/>
              <a:chExt cx="175013" cy="27000"/>
            </a:xfrm>
          </p:grpSpPr>
          <p:sp>
            <p:nvSpPr>
              <p:cNvPr id="370" name="Google Shape;370;p7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7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7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3" name="Google Shape;373;p74"/>
            <p:cNvGrpSpPr/>
            <p:nvPr/>
          </p:nvGrpSpPr>
          <p:grpSpPr>
            <a:xfrm>
              <a:off x="8129350" y="4988725"/>
              <a:ext cx="175013" cy="27000"/>
              <a:chOff x="5662375" y="212375"/>
              <a:chExt cx="175013" cy="27000"/>
            </a:xfrm>
          </p:grpSpPr>
          <p:sp>
            <p:nvSpPr>
              <p:cNvPr id="374" name="Google Shape;374;p7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7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7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7" name="Google Shape;377;p74"/>
            <p:cNvGrpSpPr/>
            <p:nvPr/>
          </p:nvGrpSpPr>
          <p:grpSpPr>
            <a:xfrm>
              <a:off x="8497550" y="3429425"/>
              <a:ext cx="175013" cy="27000"/>
              <a:chOff x="5662375" y="212375"/>
              <a:chExt cx="175013" cy="27000"/>
            </a:xfrm>
          </p:grpSpPr>
          <p:sp>
            <p:nvSpPr>
              <p:cNvPr id="378" name="Google Shape;378;p7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7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7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381" name="Google Shape;381;p74"/>
            <p:cNvCxnSpPr/>
            <p:nvPr/>
          </p:nvCxnSpPr>
          <p:spPr>
            <a:xfrm>
              <a:off x="8407225" y="0"/>
              <a:ext cx="0" cy="2160900"/>
            </a:xfrm>
            <a:prstGeom prst="straightConnector1">
              <a:avLst/>
            </a:prstGeom>
            <a:noFill/>
            <a:ln w="9525" cap="flat" cmpd="sng">
              <a:solidFill>
                <a:schemeClr val="dk1"/>
              </a:solidFill>
              <a:prstDash val="solid"/>
              <a:round/>
              <a:headEnd type="none" w="sm" len="sm"/>
              <a:tailEnd type="none" w="sm" len="sm"/>
            </a:ln>
          </p:spPr>
        </p:cxnSp>
        <p:cxnSp>
          <p:nvCxnSpPr>
            <p:cNvPr id="382" name="Google Shape;382;p74"/>
            <p:cNvCxnSpPr/>
            <p:nvPr/>
          </p:nvCxnSpPr>
          <p:spPr>
            <a:xfrm>
              <a:off x="718025" y="2985634"/>
              <a:ext cx="0" cy="2160900"/>
            </a:xfrm>
            <a:prstGeom prst="straightConnector1">
              <a:avLst/>
            </a:prstGeom>
            <a:noFill/>
            <a:ln w="9525" cap="flat" cmpd="sng">
              <a:solidFill>
                <a:schemeClr val="dk1"/>
              </a:solidFill>
              <a:prstDash val="solid"/>
              <a:round/>
              <a:headEnd type="none" w="sm" len="sm"/>
              <a:tailEnd type="none" w="sm" len="sm"/>
            </a:ln>
          </p:spPr>
        </p:cxnSp>
        <p:sp>
          <p:nvSpPr>
            <p:cNvPr id="383" name="Google Shape;383;p74"/>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74"/>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74"/>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74"/>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7"/>
        <p:cNvGrpSpPr/>
        <p:nvPr/>
      </p:nvGrpSpPr>
      <p:grpSpPr>
        <a:xfrm>
          <a:off x="0" y="0"/>
          <a:ext cx="0" cy="0"/>
          <a:chOff x="0" y="0"/>
          <a:chExt cx="0" cy="0"/>
        </a:xfrm>
      </p:grpSpPr>
      <p:sp>
        <p:nvSpPr>
          <p:cNvPr id="388" name="Google Shape;388;p75"/>
          <p:cNvSpPr txBox="1">
            <a:spLocks noGrp="1"/>
          </p:cNvSpPr>
          <p:nvPr>
            <p:ph type="subTitle" idx="1"/>
          </p:nvPr>
        </p:nvSpPr>
        <p:spPr>
          <a:xfrm>
            <a:off x="804672" y="1984248"/>
            <a:ext cx="3291900" cy="1371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900"/>
              <a:buFont typeface="Arial"/>
              <a:buNone/>
              <a:defRPr sz="19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900"/>
              <a:buFont typeface="Arial"/>
              <a:buNone/>
              <a:defRPr sz="19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900"/>
              <a:buFont typeface="Arial"/>
              <a:buNone/>
              <a:defRPr sz="19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900"/>
              <a:buFont typeface="Arial"/>
              <a:buNone/>
              <a:defRPr sz="19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900"/>
              <a:buFont typeface="Arial"/>
              <a:buNone/>
              <a:defRPr sz="19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900"/>
              <a:buFont typeface="Arial"/>
              <a:buNone/>
              <a:defRPr sz="19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900"/>
              <a:buFont typeface="Arial"/>
              <a:buNone/>
              <a:defRPr sz="19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900"/>
              <a:buFont typeface="Arial"/>
              <a:buNone/>
              <a:defRPr sz="19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389" name="Google Shape;389;p75"/>
          <p:cNvSpPr txBox="1">
            <a:spLocks noGrp="1"/>
          </p:cNvSpPr>
          <p:nvPr>
            <p:ph type="title"/>
          </p:nvPr>
        </p:nvSpPr>
        <p:spPr>
          <a:xfrm>
            <a:off x="804672" y="3319272"/>
            <a:ext cx="3291900" cy="4023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390" name="Google Shape;390;p75"/>
          <p:cNvCxnSpPr/>
          <p:nvPr/>
        </p:nvCxnSpPr>
        <p:spPr>
          <a:xfrm>
            <a:off x="1645925" y="523125"/>
            <a:ext cx="1672500" cy="126000"/>
          </a:xfrm>
          <a:prstGeom prst="straightConnector1">
            <a:avLst/>
          </a:prstGeom>
          <a:noFill/>
          <a:ln w="9525" cap="flat" cmpd="sng">
            <a:solidFill>
              <a:schemeClr val="dk1"/>
            </a:solidFill>
            <a:prstDash val="solid"/>
            <a:round/>
            <a:headEnd type="none" w="sm" len="sm"/>
            <a:tailEnd type="none" w="sm" len="sm"/>
          </a:ln>
        </p:spPr>
      </p:cxnSp>
      <p:cxnSp>
        <p:nvCxnSpPr>
          <p:cNvPr id="391" name="Google Shape;391;p75"/>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sm" len="sm"/>
            <a:tailEnd type="none" w="sm" len="sm"/>
          </a:ln>
        </p:spPr>
      </p:cxnSp>
      <p:cxnSp>
        <p:nvCxnSpPr>
          <p:cNvPr id="392" name="Google Shape;392;p75"/>
          <p:cNvCxnSpPr/>
          <p:nvPr/>
        </p:nvCxnSpPr>
        <p:spPr>
          <a:xfrm>
            <a:off x="0" y="65200"/>
            <a:ext cx="796500" cy="1188000"/>
          </a:xfrm>
          <a:prstGeom prst="straightConnector1">
            <a:avLst/>
          </a:prstGeom>
          <a:noFill/>
          <a:ln w="9525" cap="flat" cmpd="sng">
            <a:solidFill>
              <a:schemeClr val="dk1"/>
            </a:solidFill>
            <a:prstDash val="solid"/>
            <a:round/>
            <a:headEnd type="none" w="sm" len="sm"/>
            <a:tailEnd type="none" w="sm" len="sm"/>
          </a:ln>
        </p:spPr>
      </p:cxnSp>
      <p:grpSp>
        <p:nvGrpSpPr>
          <p:cNvPr id="393" name="Google Shape;393;p75"/>
          <p:cNvGrpSpPr/>
          <p:nvPr/>
        </p:nvGrpSpPr>
        <p:grpSpPr>
          <a:xfrm flipH="1">
            <a:off x="499400" y="959675"/>
            <a:ext cx="581800" cy="582350"/>
            <a:chOff x="8064275" y="887850"/>
            <a:chExt cx="581800" cy="582350"/>
          </a:xfrm>
        </p:grpSpPr>
        <p:sp>
          <p:nvSpPr>
            <p:cNvPr id="394" name="Google Shape;394;p7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7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7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7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7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7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0" name="Google Shape;400;p75"/>
          <p:cNvGrpSpPr/>
          <p:nvPr/>
        </p:nvGrpSpPr>
        <p:grpSpPr>
          <a:xfrm flipH="1">
            <a:off x="1500400" y="388100"/>
            <a:ext cx="292025" cy="292575"/>
            <a:chOff x="7353050" y="316275"/>
            <a:chExt cx="292025" cy="292575"/>
          </a:xfrm>
        </p:grpSpPr>
        <p:sp>
          <p:nvSpPr>
            <p:cNvPr id="401" name="Google Shape;401;p7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7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7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7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5" name="Google Shape;405;p75"/>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75"/>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75"/>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75"/>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75"/>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75"/>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11" name="Google Shape;411;p75"/>
          <p:cNvGrpSpPr/>
          <p:nvPr/>
        </p:nvGrpSpPr>
        <p:grpSpPr>
          <a:xfrm flipH="1">
            <a:off x="3527112" y="361100"/>
            <a:ext cx="175013" cy="27000"/>
            <a:chOff x="5662375" y="212375"/>
            <a:chExt cx="175013" cy="27000"/>
          </a:xfrm>
        </p:grpSpPr>
        <p:sp>
          <p:nvSpPr>
            <p:cNvPr id="412" name="Google Shape;412;p7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7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7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5" name="Google Shape;415;p75"/>
          <p:cNvGrpSpPr/>
          <p:nvPr/>
        </p:nvGrpSpPr>
        <p:grpSpPr>
          <a:xfrm flipH="1">
            <a:off x="480412" y="242700"/>
            <a:ext cx="175013" cy="27000"/>
            <a:chOff x="5662375" y="212375"/>
            <a:chExt cx="175013" cy="27000"/>
          </a:xfrm>
        </p:grpSpPr>
        <p:sp>
          <p:nvSpPr>
            <p:cNvPr id="416" name="Google Shape;416;p7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7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7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9" name="Google Shape;419;p75"/>
          <p:cNvGrpSpPr/>
          <p:nvPr/>
        </p:nvGrpSpPr>
        <p:grpSpPr>
          <a:xfrm flipH="1">
            <a:off x="901712" y="1653625"/>
            <a:ext cx="175013" cy="27000"/>
            <a:chOff x="5662375" y="212375"/>
            <a:chExt cx="175013" cy="27000"/>
          </a:xfrm>
        </p:grpSpPr>
        <p:sp>
          <p:nvSpPr>
            <p:cNvPr id="420" name="Google Shape;420;p7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7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7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423" name="Google Shape;423;p75"/>
          <p:cNvCxnSpPr/>
          <p:nvPr/>
        </p:nvCxnSpPr>
        <p:spPr>
          <a:xfrm>
            <a:off x="791400" y="4212400"/>
            <a:ext cx="1157100" cy="542700"/>
          </a:xfrm>
          <a:prstGeom prst="straightConnector1">
            <a:avLst/>
          </a:prstGeom>
          <a:noFill/>
          <a:ln w="9525" cap="flat" cmpd="sng">
            <a:solidFill>
              <a:schemeClr val="dk1"/>
            </a:solidFill>
            <a:prstDash val="solid"/>
            <a:round/>
            <a:headEnd type="none" w="sm" len="sm"/>
            <a:tailEnd type="none" w="sm" len="sm"/>
          </a:ln>
        </p:spPr>
      </p:cxnSp>
      <p:cxnSp>
        <p:nvCxnSpPr>
          <p:cNvPr id="424" name="Google Shape;424;p75"/>
          <p:cNvCxnSpPr/>
          <p:nvPr/>
        </p:nvCxnSpPr>
        <p:spPr>
          <a:xfrm rot="10800000" flipH="1">
            <a:off x="0" y="4220425"/>
            <a:ext cx="791400" cy="836400"/>
          </a:xfrm>
          <a:prstGeom prst="straightConnector1">
            <a:avLst/>
          </a:prstGeom>
          <a:noFill/>
          <a:ln w="9525" cap="flat" cmpd="sng">
            <a:solidFill>
              <a:schemeClr val="dk1"/>
            </a:solidFill>
            <a:prstDash val="solid"/>
            <a:round/>
            <a:headEnd type="none" w="sm" len="sm"/>
            <a:tailEnd type="none" w="sm" len="sm"/>
          </a:ln>
        </p:spPr>
      </p:cxnSp>
      <p:grpSp>
        <p:nvGrpSpPr>
          <p:cNvPr id="425" name="Google Shape;425;p75"/>
          <p:cNvGrpSpPr/>
          <p:nvPr/>
        </p:nvGrpSpPr>
        <p:grpSpPr>
          <a:xfrm rot="10800000">
            <a:off x="499400" y="3940925"/>
            <a:ext cx="581800" cy="582350"/>
            <a:chOff x="8064275" y="887850"/>
            <a:chExt cx="581800" cy="582350"/>
          </a:xfrm>
        </p:grpSpPr>
        <p:sp>
          <p:nvSpPr>
            <p:cNvPr id="426" name="Google Shape;426;p7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7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7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7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7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7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2" name="Google Shape;432;p75"/>
          <p:cNvGrpSpPr/>
          <p:nvPr/>
        </p:nvGrpSpPr>
        <p:grpSpPr>
          <a:xfrm rot="10800000">
            <a:off x="1819575" y="4586750"/>
            <a:ext cx="292025" cy="292575"/>
            <a:chOff x="7353050" y="316275"/>
            <a:chExt cx="292025" cy="292575"/>
          </a:xfrm>
        </p:grpSpPr>
        <p:sp>
          <p:nvSpPr>
            <p:cNvPr id="433" name="Google Shape;433;p7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7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7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7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7" name="Google Shape;437;p75"/>
          <p:cNvGrpSpPr/>
          <p:nvPr/>
        </p:nvGrpSpPr>
        <p:grpSpPr>
          <a:xfrm rot="10800000">
            <a:off x="212525" y="4645550"/>
            <a:ext cx="175000" cy="175000"/>
            <a:chOff x="8792300" y="321275"/>
            <a:chExt cx="175000" cy="175000"/>
          </a:xfrm>
        </p:grpSpPr>
        <p:sp>
          <p:nvSpPr>
            <p:cNvPr id="438" name="Google Shape;438;p7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7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7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7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2" name="Google Shape;442;p75"/>
          <p:cNvGrpSpPr/>
          <p:nvPr/>
        </p:nvGrpSpPr>
        <p:grpSpPr>
          <a:xfrm rot="10800000">
            <a:off x="480412" y="4852325"/>
            <a:ext cx="175013" cy="27000"/>
            <a:chOff x="5662375" y="212375"/>
            <a:chExt cx="175013" cy="27000"/>
          </a:xfrm>
        </p:grpSpPr>
        <p:sp>
          <p:nvSpPr>
            <p:cNvPr id="443" name="Google Shape;443;p7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7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7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6" name="Google Shape;446;p75"/>
          <p:cNvGrpSpPr/>
          <p:nvPr/>
        </p:nvGrpSpPr>
        <p:grpSpPr>
          <a:xfrm rot="10800000">
            <a:off x="1054112" y="3898600"/>
            <a:ext cx="175013" cy="27000"/>
            <a:chOff x="5662375" y="212375"/>
            <a:chExt cx="175013" cy="27000"/>
          </a:xfrm>
        </p:grpSpPr>
        <p:sp>
          <p:nvSpPr>
            <p:cNvPr id="447" name="Google Shape;447;p7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7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7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50"/>
        <p:cNvGrpSpPr/>
        <p:nvPr/>
      </p:nvGrpSpPr>
      <p:grpSpPr>
        <a:xfrm>
          <a:off x="0" y="0"/>
          <a:ext cx="0" cy="0"/>
          <a:chOff x="0" y="0"/>
          <a:chExt cx="0" cy="0"/>
        </a:xfrm>
      </p:grpSpPr>
      <p:grpSp>
        <p:nvGrpSpPr>
          <p:cNvPr id="451" name="Google Shape;451;p76"/>
          <p:cNvGrpSpPr/>
          <p:nvPr/>
        </p:nvGrpSpPr>
        <p:grpSpPr>
          <a:xfrm>
            <a:off x="1349626" y="598417"/>
            <a:ext cx="6453730" cy="3631136"/>
            <a:chOff x="365750" y="1285025"/>
            <a:chExt cx="6934275" cy="3315500"/>
          </a:xfrm>
        </p:grpSpPr>
        <p:sp>
          <p:nvSpPr>
            <p:cNvPr id="452" name="Google Shape;452;p76"/>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76"/>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54" name="Google Shape;454;p76"/>
          <p:cNvSpPr txBox="1">
            <a:spLocks noGrp="1"/>
          </p:cNvSpPr>
          <p:nvPr>
            <p:ph type="title"/>
          </p:nvPr>
        </p:nvSpPr>
        <p:spPr>
          <a:xfrm>
            <a:off x="2624328" y="1620753"/>
            <a:ext cx="3904500" cy="190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73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grpSp>
        <p:nvGrpSpPr>
          <p:cNvPr id="455" name="Google Shape;455;p76"/>
          <p:cNvGrpSpPr/>
          <p:nvPr/>
        </p:nvGrpSpPr>
        <p:grpSpPr>
          <a:xfrm>
            <a:off x="-6867" y="-6625"/>
            <a:ext cx="9152342" cy="5102050"/>
            <a:chOff x="-6867" y="-6625"/>
            <a:chExt cx="9152342" cy="5102050"/>
          </a:xfrm>
        </p:grpSpPr>
        <p:cxnSp>
          <p:nvCxnSpPr>
            <p:cNvPr id="456" name="Google Shape;456;p76"/>
            <p:cNvCxnSpPr/>
            <p:nvPr/>
          </p:nvCxnSpPr>
          <p:spPr>
            <a:xfrm>
              <a:off x="2904283" y="4513075"/>
              <a:ext cx="1133100" cy="306300"/>
            </a:xfrm>
            <a:prstGeom prst="straightConnector1">
              <a:avLst/>
            </a:prstGeom>
            <a:noFill/>
            <a:ln w="9525" cap="flat" cmpd="sng">
              <a:solidFill>
                <a:schemeClr val="dk1"/>
              </a:solidFill>
              <a:prstDash val="solid"/>
              <a:round/>
              <a:headEnd type="none" w="sm" len="sm"/>
              <a:tailEnd type="none" w="sm" len="sm"/>
            </a:ln>
          </p:spPr>
        </p:cxnSp>
        <p:cxnSp>
          <p:nvCxnSpPr>
            <p:cNvPr id="457" name="Google Shape;457;p76"/>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sm" len="sm"/>
              <a:tailEnd type="none" w="sm" len="sm"/>
            </a:ln>
          </p:spPr>
        </p:cxnSp>
        <p:cxnSp>
          <p:nvCxnSpPr>
            <p:cNvPr id="458" name="Google Shape;458;p76"/>
            <p:cNvCxnSpPr/>
            <p:nvPr/>
          </p:nvCxnSpPr>
          <p:spPr>
            <a:xfrm>
              <a:off x="259558" y="4408000"/>
              <a:ext cx="1332000" cy="392100"/>
            </a:xfrm>
            <a:prstGeom prst="straightConnector1">
              <a:avLst/>
            </a:prstGeom>
            <a:noFill/>
            <a:ln w="9525" cap="flat" cmpd="sng">
              <a:solidFill>
                <a:schemeClr val="dk1"/>
              </a:solidFill>
              <a:prstDash val="solid"/>
              <a:round/>
              <a:headEnd type="none" w="sm" len="sm"/>
              <a:tailEnd type="none" w="sm" len="sm"/>
            </a:ln>
          </p:spPr>
        </p:cxnSp>
        <p:cxnSp>
          <p:nvCxnSpPr>
            <p:cNvPr id="459" name="Google Shape;459;p76"/>
            <p:cNvCxnSpPr/>
            <p:nvPr/>
          </p:nvCxnSpPr>
          <p:spPr>
            <a:xfrm>
              <a:off x="-6867" y="3993550"/>
              <a:ext cx="273900" cy="407100"/>
            </a:xfrm>
            <a:prstGeom prst="straightConnector1">
              <a:avLst/>
            </a:prstGeom>
            <a:noFill/>
            <a:ln w="9525" cap="flat" cmpd="sng">
              <a:solidFill>
                <a:schemeClr val="dk1"/>
              </a:solidFill>
              <a:prstDash val="solid"/>
              <a:round/>
              <a:headEnd type="none" w="sm" len="sm"/>
              <a:tailEnd type="none" w="sm" len="sm"/>
            </a:ln>
          </p:spPr>
        </p:cxnSp>
        <p:grpSp>
          <p:nvGrpSpPr>
            <p:cNvPr id="460" name="Google Shape;460;p76"/>
            <p:cNvGrpSpPr/>
            <p:nvPr/>
          </p:nvGrpSpPr>
          <p:grpSpPr>
            <a:xfrm flipH="1">
              <a:off x="1278333" y="4513075"/>
              <a:ext cx="581800" cy="582350"/>
              <a:chOff x="8064275" y="887850"/>
              <a:chExt cx="581800" cy="582350"/>
            </a:xfrm>
          </p:grpSpPr>
          <p:sp>
            <p:nvSpPr>
              <p:cNvPr id="461" name="Google Shape;461;p7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7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7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7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7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7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7" name="Google Shape;467;p76"/>
            <p:cNvGrpSpPr/>
            <p:nvPr/>
          </p:nvGrpSpPr>
          <p:grpSpPr>
            <a:xfrm flipH="1">
              <a:off x="2747608" y="4340463"/>
              <a:ext cx="292025" cy="292575"/>
              <a:chOff x="7353050" y="316275"/>
              <a:chExt cx="292025" cy="292575"/>
            </a:xfrm>
          </p:grpSpPr>
          <p:sp>
            <p:nvSpPr>
              <p:cNvPr id="468" name="Google Shape;468;p7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7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7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7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2" name="Google Shape;472;p76"/>
            <p:cNvGrpSpPr/>
            <p:nvPr/>
          </p:nvGrpSpPr>
          <p:grpSpPr>
            <a:xfrm flipH="1">
              <a:off x="171308" y="4315025"/>
              <a:ext cx="175000" cy="175000"/>
              <a:chOff x="8792300" y="321275"/>
              <a:chExt cx="175000" cy="175000"/>
            </a:xfrm>
          </p:grpSpPr>
          <p:sp>
            <p:nvSpPr>
              <p:cNvPr id="473" name="Google Shape;473;p7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7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7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7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7" name="Google Shape;477;p76"/>
            <p:cNvGrpSpPr/>
            <p:nvPr/>
          </p:nvGrpSpPr>
          <p:grpSpPr>
            <a:xfrm>
              <a:off x="3873197" y="4657550"/>
              <a:ext cx="293111" cy="293388"/>
              <a:chOff x="3164039" y="430875"/>
              <a:chExt cx="293111" cy="293388"/>
            </a:xfrm>
          </p:grpSpPr>
          <p:sp>
            <p:nvSpPr>
              <p:cNvPr id="478" name="Google Shape;478;p7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7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7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7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7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7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4" name="Google Shape;484;p76"/>
            <p:cNvGrpSpPr/>
            <p:nvPr/>
          </p:nvGrpSpPr>
          <p:grpSpPr>
            <a:xfrm flipH="1">
              <a:off x="242270" y="4142425"/>
              <a:ext cx="175013" cy="27000"/>
              <a:chOff x="5662375" y="212375"/>
              <a:chExt cx="175013" cy="27000"/>
            </a:xfrm>
          </p:grpSpPr>
          <p:sp>
            <p:nvSpPr>
              <p:cNvPr id="485" name="Google Shape;485;p7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7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7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488" name="Google Shape;488;p76"/>
            <p:cNvCxnSpPr/>
            <p:nvPr/>
          </p:nvCxnSpPr>
          <p:spPr>
            <a:xfrm rot="10800000">
              <a:off x="5995050" y="226600"/>
              <a:ext cx="1504500" cy="224700"/>
            </a:xfrm>
            <a:prstGeom prst="straightConnector1">
              <a:avLst/>
            </a:prstGeom>
            <a:noFill/>
            <a:ln w="9525" cap="flat" cmpd="sng">
              <a:solidFill>
                <a:schemeClr val="dk1"/>
              </a:solidFill>
              <a:prstDash val="solid"/>
              <a:round/>
              <a:headEnd type="none" w="sm" len="sm"/>
              <a:tailEnd type="none" w="sm" len="sm"/>
            </a:ln>
          </p:spPr>
        </p:cxnSp>
        <p:cxnSp>
          <p:nvCxnSpPr>
            <p:cNvPr id="489" name="Google Shape;489;p76"/>
            <p:cNvCxnSpPr/>
            <p:nvPr/>
          </p:nvCxnSpPr>
          <p:spPr>
            <a:xfrm rot="10800000">
              <a:off x="7512925" y="457850"/>
              <a:ext cx="829500" cy="743400"/>
            </a:xfrm>
            <a:prstGeom prst="straightConnector1">
              <a:avLst/>
            </a:prstGeom>
            <a:noFill/>
            <a:ln w="9525" cap="flat" cmpd="sng">
              <a:solidFill>
                <a:schemeClr val="dk1"/>
              </a:solidFill>
              <a:prstDash val="solid"/>
              <a:round/>
              <a:headEnd type="none" w="sm" len="sm"/>
              <a:tailEnd type="none" w="sm" len="sm"/>
            </a:ln>
          </p:spPr>
        </p:cxnSp>
        <p:cxnSp>
          <p:nvCxnSpPr>
            <p:cNvPr id="490" name="Google Shape;490;p76"/>
            <p:cNvCxnSpPr/>
            <p:nvPr/>
          </p:nvCxnSpPr>
          <p:spPr>
            <a:xfrm flipH="1">
              <a:off x="8348975" y="-6625"/>
              <a:ext cx="796500" cy="1188000"/>
            </a:xfrm>
            <a:prstGeom prst="straightConnector1">
              <a:avLst/>
            </a:prstGeom>
            <a:noFill/>
            <a:ln w="9525" cap="flat" cmpd="sng">
              <a:solidFill>
                <a:schemeClr val="dk1"/>
              </a:solidFill>
              <a:prstDash val="solid"/>
              <a:round/>
              <a:headEnd type="none" w="sm" len="sm"/>
              <a:tailEnd type="none" w="sm" len="sm"/>
            </a:ln>
          </p:spPr>
        </p:cxnSp>
        <p:grpSp>
          <p:nvGrpSpPr>
            <p:cNvPr id="491" name="Google Shape;491;p76"/>
            <p:cNvGrpSpPr/>
            <p:nvPr/>
          </p:nvGrpSpPr>
          <p:grpSpPr>
            <a:xfrm>
              <a:off x="8064275" y="1040250"/>
              <a:ext cx="581800" cy="582350"/>
              <a:chOff x="8064275" y="887850"/>
              <a:chExt cx="581800" cy="582350"/>
            </a:xfrm>
          </p:grpSpPr>
          <p:sp>
            <p:nvSpPr>
              <p:cNvPr id="492" name="Google Shape;492;p7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7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7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7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7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7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8" name="Google Shape;498;p76"/>
            <p:cNvGrpSpPr/>
            <p:nvPr/>
          </p:nvGrpSpPr>
          <p:grpSpPr>
            <a:xfrm>
              <a:off x="7353050" y="316275"/>
              <a:ext cx="292025" cy="292575"/>
              <a:chOff x="7353050" y="316275"/>
              <a:chExt cx="292025" cy="292575"/>
            </a:xfrm>
          </p:grpSpPr>
          <p:sp>
            <p:nvSpPr>
              <p:cNvPr id="499" name="Google Shape;499;p7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7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7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7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3" name="Google Shape;503;p76"/>
            <p:cNvGrpSpPr/>
            <p:nvPr/>
          </p:nvGrpSpPr>
          <p:grpSpPr>
            <a:xfrm>
              <a:off x="8792300" y="321275"/>
              <a:ext cx="175000" cy="175000"/>
              <a:chOff x="8792300" y="321275"/>
              <a:chExt cx="175000" cy="175000"/>
            </a:xfrm>
          </p:grpSpPr>
          <p:sp>
            <p:nvSpPr>
              <p:cNvPr id="504" name="Google Shape;504;p7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7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7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7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08" name="Google Shape;508;p76"/>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76"/>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76"/>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76"/>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76"/>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76"/>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14" name="Google Shape;514;p76"/>
            <p:cNvGrpSpPr/>
            <p:nvPr/>
          </p:nvGrpSpPr>
          <p:grpSpPr>
            <a:xfrm>
              <a:off x="8490050" y="170875"/>
              <a:ext cx="175013" cy="27000"/>
              <a:chOff x="5662375" y="212375"/>
              <a:chExt cx="175013" cy="27000"/>
            </a:xfrm>
          </p:grpSpPr>
          <p:sp>
            <p:nvSpPr>
              <p:cNvPr id="515" name="Google Shape;515;p7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7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7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8" name="Google Shape;518;p76"/>
            <p:cNvGrpSpPr/>
            <p:nvPr/>
          </p:nvGrpSpPr>
          <p:grpSpPr>
            <a:xfrm>
              <a:off x="8678350" y="1658000"/>
              <a:ext cx="175013" cy="27000"/>
              <a:chOff x="5662375" y="212375"/>
              <a:chExt cx="175013" cy="27000"/>
            </a:xfrm>
          </p:grpSpPr>
          <p:sp>
            <p:nvSpPr>
              <p:cNvPr id="519" name="Google Shape;519;p7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7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7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22"/>
        <p:cNvGrpSpPr/>
        <p:nvPr/>
      </p:nvGrpSpPr>
      <p:grpSpPr>
        <a:xfrm>
          <a:off x="0" y="0"/>
          <a:ext cx="0" cy="0"/>
          <a:chOff x="0" y="0"/>
          <a:chExt cx="0" cy="0"/>
        </a:xfrm>
      </p:grpSpPr>
      <p:sp>
        <p:nvSpPr>
          <p:cNvPr id="523" name="Google Shape;523;p77"/>
          <p:cNvSpPr txBox="1">
            <a:spLocks noGrp="1"/>
          </p:cNvSpPr>
          <p:nvPr>
            <p:ph type="title"/>
          </p:nvPr>
        </p:nvSpPr>
        <p:spPr>
          <a:xfrm>
            <a:off x="896112" y="2039112"/>
            <a:ext cx="3566100" cy="136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524" name="Google Shape;524;p77"/>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accent5"/>
              </a:buClr>
              <a:buSzPts val="1400"/>
              <a:buFont typeface="Barlow Semi Condensed"/>
              <a:buChar char="●"/>
              <a:defRPr sz="1400" b="0" i="0" u="none" strike="noStrike" cap="none">
                <a:solidFill>
                  <a:schemeClr val="accent5"/>
                </a:solidFill>
                <a:latin typeface="Barlow Semi Condensed"/>
                <a:ea typeface="Barlow Semi Condensed"/>
                <a:cs typeface="Barlow Semi Condensed"/>
                <a:sym typeface="Barlow Semi Condensed"/>
              </a:defRPr>
            </a:lvl1pPr>
            <a:lvl2pPr marL="914400" marR="0" lvl="1" indent="-317500" algn="l" rtl="0">
              <a:lnSpc>
                <a:spcPct val="100000"/>
              </a:lnSpc>
              <a:spcBef>
                <a:spcPts val="0"/>
              </a:spcBef>
              <a:spcAft>
                <a:spcPts val="0"/>
              </a:spcAft>
              <a:buClr>
                <a:schemeClr val="accent5"/>
              </a:buClr>
              <a:buSzPts val="1400"/>
              <a:buFont typeface="Barlow Semi Condensed"/>
              <a:buChar char="○"/>
              <a:defRPr sz="1400" b="0" i="0" u="none" strike="noStrike" cap="none">
                <a:solidFill>
                  <a:schemeClr val="accent5"/>
                </a:solidFill>
                <a:latin typeface="Barlow Semi Condensed"/>
                <a:ea typeface="Barlow Semi Condensed"/>
                <a:cs typeface="Barlow Semi Condensed"/>
                <a:sym typeface="Barlow Semi Condensed"/>
              </a:defRPr>
            </a:lvl2pPr>
            <a:lvl3pPr marL="1371600" marR="0" lvl="2" indent="-317500" algn="l" rtl="0">
              <a:lnSpc>
                <a:spcPct val="100000"/>
              </a:lnSpc>
              <a:spcBef>
                <a:spcPts val="0"/>
              </a:spcBef>
              <a:spcAft>
                <a:spcPts val="0"/>
              </a:spcAft>
              <a:buClr>
                <a:schemeClr val="accent5"/>
              </a:buClr>
              <a:buSzPts val="1400"/>
              <a:buFont typeface="Barlow Semi Condensed"/>
              <a:buChar char="■"/>
              <a:defRPr sz="1400" b="0" i="0" u="none" strike="noStrike" cap="none">
                <a:solidFill>
                  <a:schemeClr val="accent5"/>
                </a:solidFill>
                <a:latin typeface="Barlow Semi Condensed"/>
                <a:ea typeface="Barlow Semi Condensed"/>
                <a:cs typeface="Barlow Semi Condensed"/>
                <a:sym typeface="Barlow Semi Condensed"/>
              </a:defRPr>
            </a:lvl3pPr>
            <a:lvl4pPr marL="1828800" marR="0" lvl="3" indent="-317500" algn="l" rtl="0">
              <a:lnSpc>
                <a:spcPct val="100000"/>
              </a:lnSpc>
              <a:spcBef>
                <a:spcPts val="0"/>
              </a:spcBef>
              <a:spcAft>
                <a:spcPts val="0"/>
              </a:spcAft>
              <a:buClr>
                <a:schemeClr val="accent5"/>
              </a:buClr>
              <a:buSzPts val="1400"/>
              <a:buFont typeface="Barlow Semi Condensed"/>
              <a:buChar char="●"/>
              <a:defRPr sz="1400" b="0" i="0" u="none" strike="noStrike" cap="none">
                <a:solidFill>
                  <a:schemeClr val="accent5"/>
                </a:solidFill>
                <a:latin typeface="Barlow Semi Condensed"/>
                <a:ea typeface="Barlow Semi Condensed"/>
                <a:cs typeface="Barlow Semi Condensed"/>
                <a:sym typeface="Barlow Semi Condensed"/>
              </a:defRPr>
            </a:lvl4pPr>
            <a:lvl5pPr marL="2286000" marR="0" lvl="4" indent="-317500" algn="l" rtl="0">
              <a:lnSpc>
                <a:spcPct val="100000"/>
              </a:lnSpc>
              <a:spcBef>
                <a:spcPts val="0"/>
              </a:spcBef>
              <a:spcAft>
                <a:spcPts val="0"/>
              </a:spcAft>
              <a:buClr>
                <a:schemeClr val="accent5"/>
              </a:buClr>
              <a:buSzPts val="1400"/>
              <a:buFont typeface="Barlow Semi Condensed"/>
              <a:buChar char="○"/>
              <a:defRPr sz="1400" b="0" i="0" u="none" strike="noStrike" cap="none">
                <a:solidFill>
                  <a:schemeClr val="accent5"/>
                </a:solidFill>
                <a:latin typeface="Barlow Semi Condensed"/>
                <a:ea typeface="Barlow Semi Condensed"/>
                <a:cs typeface="Barlow Semi Condensed"/>
                <a:sym typeface="Barlow Semi Condensed"/>
              </a:defRPr>
            </a:lvl5pPr>
            <a:lvl6pPr marL="2743200" marR="0" lvl="5" indent="-317500" algn="l" rtl="0">
              <a:lnSpc>
                <a:spcPct val="100000"/>
              </a:lnSpc>
              <a:spcBef>
                <a:spcPts val="0"/>
              </a:spcBef>
              <a:spcAft>
                <a:spcPts val="0"/>
              </a:spcAft>
              <a:buClr>
                <a:schemeClr val="accent5"/>
              </a:buClr>
              <a:buSzPts val="1400"/>
              <a:buFont typeface="Barlow Semi Condensed"/>
              <a:buChar char="■"/>
              <a:defRPr sz="1400" b="0" i="0" u="none" strike="noStrike" cap="none">
                <a:solidFill>
                  <a:schemeClr val="accent5"/>
                </a:solidFill>
                <a:latin typeface="Barlow Semi Condensed"/>
                <a:ea typeface="Barlow Semi Condensed"/>
                <a:cs typeface="Barlow Semi Condensed"/>
                <a:sym typeface="Barlow Semi Condensed"/>
              </a:defRPr>
            </a:lvl6pPr>
            <a:lvl7pPr marL="3200400" marR="0" lvl="6" indent="-317500" algn="l" rtl="0">
              <a:lnSpc>
                <a:spcPct val="100000"/>
              </a:lnSpc>
              <a:spcBef>
                <a:spcPts val="0"/>
              </a:spcBef>
              <a:spcAft>
                <a:spcPts val="0"/>
              </a:spcAft>
              <a:buClr>
                <a:schemeClr val="accent5"/>
              </a:buClr>
              <a:buSzPts val="1400"/>
              <a:buFont typeface="Barlow Semi Condensed"/>
              <a:buChar char="●"/>
              <a:defRPr sz="1400" b="0" i="0" u="none" strike="noStrike" cap="none">
                <a:solidFill>
                  <a:schemeClr val="accent5"/>
                </a:solidFill>
                <a:latin typeface="Barlow Semi Condensed"/>
                <a:ea typeface="Barlow Semi Condensed"/>
                <a:cs typeface="Barlow Semi Condensed"/>
                <a:sym typeface="Barlow Semi Condensed"/>
              </a:defRPr>
            </a:lvl7pPr>
            <a:lvl8pPr marL="3657600" marR="0" lvl="7" indent="-317500" algn="l" rtl="0">
              <a:lnSpc>
                <a:spcPct val="100000"/>
              </a:lnSpc>
              <a:spcBef>
                <a:spcPts val="0"/>
              </a:spcBef>
              <a:spcAft>
                <a:spcPts val="0"/>
              </a:spcAft>
              <a:buClr>
                <a:schemeClr val="accent5"/>
              </a:buClr>
              <a:buSzPts val="1400"/>
              <a:buFont typeface="Barlow Semi Condensed"/>
              <a:buChar char="○"/>
              <a:defRPr sz="1400" b="0" i="0" u="none" strike="noStrike" cap="none">
                <a:solidFill>
                  <a:schemeClr val="accent5"/>
                </a:solidFill>
                <a:latin typeface="Barlow Semi Condensed"/>
                <a:ea typeface="Barlow Semi Condensed"/>
                <a:cs typeface="Barlow Semi Condensed"/>
                <a:sym typeface="Barlow Semi Condensed"/>
              </a:defRPr>
            </a:lvl8pPr>
            <a:lvl9pPr marL="4114800" marR="0" lvl="8" indent="-317500" algn="l" rtl="0">
              <a:lnSpc>
                <a:spcPct val="100000"/>
              </a:lnSpc>
              <a:spcBef>
                <a:spcPts val="0"/>
              </a:spcBef>
              <a:spcAft>
                <a:spcPts val="0"/>
              </a:spcAft>
              <a:buClr>
                <a:schemeClr val="accent5"/>
              </a:buClr>
              <a:buSzPts val="1400"/>
              <a:buFont typeface="Barlow Semi Condensed"/>
              <a:buChar char="■"/>
              <a:defRPr sz="1400" b="0" i="0" u="none" strike="noStrike" cap="none">
                <a:solidFill>
                  <a:schemeClr val="accent5"/>
                </a:solidFill>
                <a:latin typeface="Barlow Semi Condensed"/>
                <a:ea typeface="Barlow Semi Condensed"/>
                <a:cs typeface="Barlow Semi Condensed"/>
                <a:sym typeface="Barlow Semi Condensed"/>
              </a:defRPr>
            </a:lvl9pPr>
          </a:lstStyle>
          <a:p>
            <a:endParaRPr/>
          </a:p>
        </p:txBody>
      </p:sp>
      <p:cxnSp>
        <p:nvCxnSpPr>
          <p:cNvPr id="525" name="Google Shape;525;p77"/>
          <p:cNvCxnSpPr/>
          <p:nvPr/>
        </p:nvCxnSpPr>
        <p:spPr>
          <a:xfrm>
            <a:off x="1645925" y="523125"/>
            <a:ext cx="1672500" cy="126000"/>
          </a:xfrm>
          <a:prstGeom prst="straightConnector1">
            <a:avLst/>
          </a:prstGeom>
          <a:noFill/>
          <a:ln w="9525" cap="flat" cmpd="sng">
            <a:solidFill>
              <a:schemeClr val="dk1"/>
            </a:solidFill>
            <a:prstDash val="solid"/>
            <a:round/>
            <a:headEnd type="none" w="sm" len="sm"/>
            <a:tailEnd type="none" w="sm" len="sm"/>
          </a:ln>
        </p:spPr>
      </p:cxnSp>
      <p:cxnSp>
        <p:nvCxnSpPr>
          <p:cNvPr id="526" name="Google Shape;526;p77"/>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sm" len="sm"/>
            <a:tailEnd type="none" w="sm" len="sm"/>
          </a:ln>
        </p:spPr>
      </p:cxnSp>
      <p:cxnSp>
        <p:nvCxnSpPr>
          <p:cNvPr id="527" name="Google Shape;527;p77"/>
          <p:cNvCxnSpPr/>
          <p:nvPr/>
        </p:nvCxnSpPr>
        <p:spPr>
          <a:xfrm>
            <a:off x="0" y="65200"/>
            <a:ext cx="796500" cy="1188000"/>
          </a:xfrm>
          <a:prstGeom prst="straightConnector1">
            <a:avLst/>
          </a:prstGeom>
          <a:noFill/>
          <a:ln w="9525" cap="flat" cmpd="sng">
            <a:solidFill>
              <a:schemeClr val="dk1"/>
            </a:solidFill>
            <a:prstDash val="solid"/>
            <a:round/>
            <a:headEnd type="none" w="sm" len="sm"/>
            <a:tailEnd type="none" w="sm" len="sm"/>
          </a:ln>
        </p:spPr>
      </p:cxnSp>
      <p:grpSp>
        <p:nvGrpSpPr>
          <p:cNvPr id="528" name="Google Shape;528;p77"/>
          <p:cNvGrpSpPr/>
          <p:nvPr/>
        </p:nvGrpSpPr>
        <p:grpSpPr>
          <a:xfrm flipH="1">
            <a:off x="499400" y="959675"/>
            <a:ext cx="581800" cy="582350"/>
            <a:chOff x="8064275" y="887850"/>
            <a:chExt cx="581800" cy="582350"/>
          </a:xfrm>
        </p:grpSpPr>
        <p:sp>
          <p:nvSpPr>
            <p:cNvPr id="529" name="Google Shape;529;p7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7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7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7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7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7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5" name="Google Shape;535;p77"/>
          <p:cNvGrpSpPr/>
          <p:nvPr/>
        </p:nvGrpSpPr>
        <p:grpSpPr>
          <a:xfrm flipH="1">
            <a:off x="1500400" y="388100"/>
            <a:ext cx="292025" cy="292575"/>
            <a:chOff x="7353050" y="316275"/>
            <a:chExt cx="292025" cy="292575"/>
          </a:xfrm>
        </p:grpSpPr>
        <p:sp>
          <p:nvSpPr>
            <p:cNvPr id="536" name="Google Shape;536;p7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7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7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7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40" name="Google Shape;540;p77"/>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77"/>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77"/>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77"/>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77"/>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77"/>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46" name="Google Shape;546;p77"/>
          <p:cNvGrpSpPr/>
          <p:nvPr/>
        </p:nvGrpSpPr>
        <p:grpSpPr>
          <a:xfrm flipH="1">
            <a:off x="3527112" y="361100"/>
            <a:ext cx="175013" cy="27000"/>
            <a:chOff x="5662375" y="212375"/>
            <a:chExt cx="175013" cy="27000"/>
          </a:xfrm>
        </p:grpSpPr>
        <p:sp>
          <p:nvSpPr>
            <p:cNvPr id="547" name="Google Shape;547;p7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7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7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0" name="Google Shape;550;p77"/>
          <p:cNvGrpSpPr/>
          <p:nvPr/>
        </p:nvGrpSpPr>
        <p:grpSpPr>
          <a:xfrm flipH="1">
            <a:off x="480412" y="242700"/>
            <a:ext cx="175013" cy="27000"/>
            <a:chOff x="5662375" y="212375"/>
            <a:chExt cx="175013" cy="27000"/>
          </a:xfrm>
        </p:grpSpPr>
        <p:sp>
          <p:nvSpPr>
            <p:cNvPr id="551" name="Google Shape;551;p7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7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7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4" name="Google Shape;554;p77"/>
          <p:cNvGrpSpPr/>
          <p:nvPr/>
        </p:nvGrpSpPr>
        <p:grpSpPr>
          <a:xfrm flipH="1">
            <a:off x="901712" y="1653625"/>
            <a:ext cx="175013" cy="27000"/>
            <a:chOff x="5662375" y="212375"/>
            <a:chExt cx="175013" cy="27000"/>
          </a:xfrm>
        </p:grpSpPr>
        <p:sp>
          <p:nvSpPr>
            <p:cNvPr id="555" name="Google Shape;555;p7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7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7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558" name="Google Shape;558;p77"/>
          <p:cNvCxnSpPr/>
          <p:nvPr/>
        </p:nvCxnSpPr>
        <p:spPr>
          <a:xfrm>
            <a:off x="791400" y="4212400"/>
            <a:ext cx="1157100" cy="542700"/>
          </a:xfrm>
          <a:prstGeom prst="straightConnector1">
            <a:avLst/>
          </a:prstGeom>
          <a:noFill/>
          <a:ln w="9525" cap="flat" cmpd="sng">
            <a:solidFill>
              <a:schemeClr val="dk1"/>
            </a:solidFill>
            <a:prstDash val="solid"/>
            <a:round/>
            <a:headEnd type="none" w="sm" len="sm"/>
            <a:tailEnd type="none" w="sm" len="sm"/>
          </a:ln>
        </p:spPr>
      </p:cxnSp>
      <p:cxnSp>
        <p:nvCxnSpPr>
          <p:cNvPr id="559" name="Google Shape;559;p77"/>
          <p:cNvCxnSpPr/>
          <p:nvPr/>
        </p:nvCxnSpPr>
        <p:spPr>
          <a:xfrm rot="10800000" flipH="1">
            <a:off x="0" y="4220425"/>
            <a:ext cx="791400" cy="836400"/>
          </a:xfrm>
          <a:prstGeom prst="straightConnector1">
            <a:avLst/>
          </a:prstGeom>
          <a:noFill/>
          <a:ln w="9525" cap="flat" cmpd="sng">
            <a:solidFill>
              <a:schemeClr val="dk1"/>
            </a:solidFill>
            <a:prstDash val="solid"/>
            <a:round/>
            <a:headEnd type="none" w="sm" len="sm"/>
            <a:tailEnd type="none" w="sm" len="sm"/>
          </a:ln>
        </p:spPr>
      </p:cxnSp>
      <p:grpSp>
        <p:nvGrpSpPr>
          <p:cNvPr id="560" name="Google Shape;560;p77"/>
          <p:cNvGrpSpPr/>
          <p:nvPr/>
        </p:nvGrpSpPr>
        <p:grpSpPr>
          <a:xfrm rot="10800000">
            <a:off x="499400" y="3940925"/>
            <a:ext cx="581800" cy="582350"/>
            <a:chOff x="8064275" y="887850"/>
            <a:chExt cx="581800" cy="582350"/>
          </a:xfrm>
        </p:grpSpPr>
        <p:sp>
          <p:nvSpPr>
            <p:cNvPr id="561" name="Google Shape;561;p7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7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7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7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7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7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7" name="Google Shape;567;p77"/>
          <p:cNvGrpSpPr/>
          <p:nvPr/>
        </p:nvGrpSpPr>
        <p:grpSpPr>
          <a:xfrm rot="10800000">
            <a:off x="1819575" y="4586750"/>
            <a:ext cx="292025" cy="292575"/>
            <a:chOff x="7353050" y="316275"/>
            <a:chExt cx="292025" cy="292575"/>
          </a:xfrm>
        </p:grpSpPr>
        <p:sp>
          <p:nvSpPr>
            <p:cNvPr id="568" name="Google Shape;568;p7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7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7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7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2" name="Google Shape;572;p77"/>
          <p:cNvGrpSpPr/>
          <p:nvPr/>
        </p:nvGrpSpPr>
        <p:grpSpPr>
          <a:xfrm rot="10800000">
            <a:off x="212525" y="4645550"/>
            <a:ext cx="175000" cy="175000"/>
            <a:chOff x="8792300" y="321275"/>
            <a:chExt cx="175000" cy="175000"/>
          </a:xfrm>
        </p:grpSpPr>
        <p:sp>
          <p:nvSpPr>
            <p:cNvPr id="573" name="Google Shape;573;p7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7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7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7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7" name="Google Shape;577;p77"/>
          <p:cNvGrpSpPr/>
          <p:nvPr/>
        </p:nvGrpSpPr>
        <p:grpSpPr>
          <a:xfrm rot="10800000">
            <a:off x="480412" y="4852325"/>
            <a:ext cx="175013" cy="27000"/>
            <a:chOff x="5662375" y="212375"/>
            <a:chExt cx="175013" cy="27000"/>
          </a:xfrm>
        </p:grpSpPr>
        <p:sp>
          <p:nvSpPr>
            <p:cNvPr id="578" name="Google Shape;578;p7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7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7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1" name="Google Shape;581;p77"/>
          <p:cNvGrpSpPr/>
          <p:nvPr/>
        </p:nvGrpSpPr>
        <p:grpSpPr>
          <a:xfrm rot="10800000">
            <a:off x="1054112" y="3898600"/>
            <a:ext cx="175013" cy="27000"/>
            <a:chOff x="5662375" y="212375"/>
            <a:chExt cx="175013" cy="27000"/>
          </a:xfrm>
        </p:grpSpPr>
        <p:sp>
          <p:nvSpPr>
            <p:cNvPr id="582" name="Google Shape;582;p7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7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7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85"/>
        <p:cNvGrpSpPr/>
        <p:nvPr/>
      </p:nvGrpSpPr>
      <p:grpSpPr>
        <a:xfrm>
          <a:off x="0" y="0"/>
          <a:ext cx="0" cy="0"/>
          <a:chOff x="0" y="0"/>
          <a:chExt cx="0" cy="0"/>
        </a:xfrm>
      </p:grpSpPr>
      <p:sp>
        <p:nvSpPr>
          <p:cNvPr id="586" name="Google Shape;586;p78"/>
          <p:cNvSpPr txBox="1">
            <a:spLocks noGrp="1"/>
          </p:cNvSpPr>
          <p:nvPr>
            <p:ph type="body" idx="1"/>
          </p:nvPr>
        </p:nvSpPr>
        <p:spPr>
          <a:xfrm>
            <a:off x="1122050" y="1947672"/>
            <a:ext cx="2788800" cy="13626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chemeClr val="dk2"/>
              </a:buClr>
              <a:buSzPts val="1600"/>
              <a:buFont typeface="Barlow Semi Condensed"/>
              <a:buNone/>
              <a:defRPr sz="1600" b="0" i="0" u="none" strike="noStrike" cap="none">
                <a:solidFill>
                  <a:schemeClr val="dk2"/>
                </a:solidFill>
                <a:latin typeface="Barlow Semi Condensed"/>
                <a:ea typeface="Barlow Semi Condensed"/>
                <a:cs typeface="Barlow Semi Condensed"/>
                <a:sym typeface="Barlow Semi Condensed"/>
              </a:defRPr>
            </a:lvl1pPr>
          </a:lstStyle>
          <a:p>
            <a:endParaRPr/>
          </a:p>
        </p:txBody>
      </p:sp>
      <p:sp>
        <p:nvSpPr>
          <p:cNvPr id="587" name="Google Shape;587;p78"/>
          <p:cNvSpPr txBox="1">
            <a:spLocks noGrp="1"/>
          </p:cNvSpPr>
          <p:nvPr>
            <p:ph type="title"/>
          </p:nvPr>
        </p:nvSpPr>
        <p:spPr>
          <a:xfrm>
            <a:off x="2100600" y="347472"/>
            <a:ext cx="4947000" cy="585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cxnSp>
        <p:nvCxnSpPr>
          <p:cNvPr id="588" name="Google Shape;588;p78"/>
          <p:cNvCxnSpPr/>
          <p:nvPr/>
        </p:nvCxnSpPr>
        <p:spPr>
          <a:xfrm>
            <a:off x="590450" y="4340600"/>
            <a:ext cx="1212900" cy="422700"/>
          </a:xfrm>
          <a:prstGeom prst="straightConnector1">
            <a:avLst/>
          </a:prstGeom>
          <a:noFill/>
          <a:ln w="9525" cap="flat" cmpd="sng">
            <a:solidFill>
              <a:schemeClr val="dk1"/>
            </a:solidFill>
            <a:prstDash val="solid"/>
            <a:round/>
            <a:headEnd type="none" w="sm" len="sm"/>
            <a:tailEnd type="none" w="sm" len="sm"/>
          </a:ln>
        </p:spPr>
      </p:cxnSp>
      <p:cxnSp>
        <p:nvCxnSpPr>
          <p:cNvPr id="589" name="Google Shape;589;p78"/>
          <p:cNvCxnSpPr/>
          <p:nvPr/>
        </p:nvCxnSpPr>
        <p:spPr>
          <a:xfrm rot="10800000" flipH="1">
            <a:off x="7975" y="4332600"/>
            <a:ext cx="582600" cy="654300"/>
          </a:xfrm>
          <a:prstGeom prst="straightConnector1">
            <a:avLst/>
          </a:prstGeom>
          <a:noFill/>
          <a:ln w="9525" cap="flat" cmpd="sng">
            <a:solidFill>
              <a:schemeClr val="dk1"/>
            </a:solidFill>
            <a:prstDash val="solid"/>
            <a:round/>
            <a:headEnd type="none" w="sm" len="sm"/>
            <a:tailEnd type="none" w="sm" len="sm"/>
          </a:ln>
        </p:spPr>
      </p:cxnSp>
      <p:grpSp>
        <p:nvGrpSpPr>
          <p:cNvPr id="590" name="Google Shape;590;p78"/>
          <p:cNvGrpSpPr/>
          <p:nvPr/>
        </p:nvGrpSpPr>
        <p:grpSpPr>
          <a:xfrm flipH="1">
            <a:off x="431725" y="4183775"/>
            <a:ext cx="292025" cy="292575"/>
            <a:chOff x="7353050" y="316275"/>
            <a:chExt cx="292025" cy="292575"/>
          </a:xfrm>
        </p:grpSpPr>
        <p:sp>
          <p:nvSpPr>
            <p:cNvPr id="591" name="Google Shape;591;p7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7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7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7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5" name="Google Shape;595;p78"/>
          <p:cNvGrpSpPr/>
          <p:nvPr/>
        </p:nvGrpSpPr>
        <p:grpSpPr>
          <a:xfrm>
            <a:off x="1646714" y="4616575"/>
            <a:ext cx="293111" cy="293388"/>
            <a:chOff x="3164039" y="430875"/>
            <a:chExt cx="293111" cy="293388"/>
          </a:xfrm>
        </p:grpSpPr>
        <p:sp>
          <p:nvSpPr>
            <p:cNvPr id="596" name="Google Shape;596;p7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7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7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7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7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7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602" name="Google Shape;602;p78"/>
          <p:cNvCxnSpPr/>
          <p:nvPr/>
        </p:nvCxnSpPr>
        <p:spPr>
          <a:xfrm rot="10800000">
            <a:off x="7196975" y="295100"/>
            <a:ext cx="1157100" cy="542700"/>
          </a:xfrm>
          <a:prstGeom prst="straightConnector1">
            <a:avLst/>
          </a:prstGeom>
          <a:noFill/>
          <a:ln w="9525" cap="flat" cmpd="sng">
            <a:solidFill>
              <a:schemeClr val="dk1"/>
            </a:solidFill>
            <a:prstDash val="solid"/>
            <a:round/>
            <a:headEnd type="none" w="sm" len="sm"/>
            <a:tailEnd type="none" w="sm" len="sm"/>
          </a:ln>
        </p:spPr>
      </p:cxnSp>
      <p:cxnSp>
        <p:nvCxnSpPr>
          <p:cNvPr id="603" name="Google Shape;603;p78"/>
          <p:cNvCxnSpPr/>
          <p:nvPr/>
        </p:nvCxnSpPr>
        <p:spPr>
          <a:xfrm flipH="1">
            <a:off x="8354075" y="-6625"/>
            <a:ext cx="791400" cy="836400"/>
          </a:xfrm>
          <a:prstGeom prst="straightConnector1">
            <a:avLst/>
          </a:prstGeom>
          <a:noFill/>
          <a:ln w="9525" cap="flat" cmpd="sng">
            <a:solidFill>
              <a:schemeClr val="dk1"/>
            </a:solidFill>
            <a:prstDash val="solid"/>
            <a:round/>
            <a:headEnd type="none" w="sm" len="sm"/>
            <a:tailEnd type="none" w="sm" len="sm"/>
          </a:ln>
        </p:spPr>
      </p:cxnSp>
      <p:grpSp>
        <p:nvGrpSpPr>
          <p:cNvPr id="604" name="Google Shape;604;p78"/>
          <p:cNvGrpSpPr/>
          <p:nvPr/>
        </p:nvGrpSpPr>
        <p:grpSpPr>
          <a:xfrm>
            <a:off x="8064275" y="526925"/>
            <a:ext cx="581800" cy="582350"/>
            <a:chOff x="8064275" y="887850"/>
            <a:chExt cx="581800" cy="582350"/>
          </a:xfrm>
        </p:grpSpPr>
        <p:sp>
          <p:nvSpPr>
            <p:cNvPr id="605" name="Google Shape;605;p7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7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7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7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7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7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1" name="Google Shape;611;p78"/>
          <p:cNvGrpSpPr/>
          <p:nvPr/>
        </p:nvGrpSpPr>
        <p:grpSpPr>
          <a:xfrm>
            <a:off x="7033875" y="170875"/>
            <a:ext cx="292025" cy="292575"/>
            <a:chOff x="7353050" y="316275"/>
            <a:chExt cx="292025" cy="292575"/>
          </a:xfrm>
        </p:grpSpPr>
        <p:sp>
          <p:nvSpPr>
            <p:cNvPr id="612" name="Google Shape;612;p7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7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7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7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6" name="Google Shape;616;p78"/>
          <p:cNvGrpSpPr/>
          <p:nvPr/>
        </p:nvGrpSpPr>
        <p:grpSpPr>
          <a:xfrm>
            <a:off x="8757950" y="229650"/>
            <a:ext cx="175000" cy="175000"/>
            <a:chOff x="8792300" y="321275"/>
            <a:chExt cx="175000" cy="175000"/>
          </a:xfrm>
        </p:grpSpPr>
        <p:sp>
          <p:nvSpPr>
            <p:cNvPr id="617" name="Google Shape;617;p7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7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7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7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1" name="Google Shape;621;p78"/>
          <p:cNvGrpSpPr/>
          <p:nvPr/>
        </p:nvGrpSpPr>
        <p:grpSpPr>
          <a:xfrm>
            <a:off x="8490050" y="170875"/>
            <a:ext cx="175013" cy="27000"/>
            <a:chOff x="5662375" y="212375"/>
            <a:chExt cx="175013" cy="27000"/>
          </a:xfrm>
        </p:grpSpPr>
        <p:sp>
          <p:nvSpPr>
            <p:cNvPr id="622" name="Google Shape;622;p7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7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7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5" name="Google Shape;625;p78"/>
          <p:cNvGrpSpPr/>
          <p:nvPr/>
        </p:nvGrpSpPr>
        <p:grpSpPr>
          <a:xfrm>
            <a:off x="7916350" y="1124600"/>
            <a:ext cx="175013" cy="27000"/>
            <a:chOff x="5662375" y="212375"/>
            <a:chExt cx="175013" cy="27000"/>
          </a:xfrm>
        </p:grpSpPr>
        <p:sp>
          <p:nvSpPr>
            <p:cNvPr id="626" name="Google Shape;626;p7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7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7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29"/>
        <p:cNvGrpSpPr/>
        <p:nvPr/>
      </p:nvGrpSpPr>
      <p:grpSpPr>
        <a:xfrm>
          <a:off x="0" y="0"/>
          <a:ext cx="0" cy="0"/>
          <a:chOff x="0" y="0"/>
          <a:chExt cx="0" cy="0"/>
        </a:xfrm>
      </p:grpSpPr>
      <p:grpSp>
        <p:nvGrpSpPr>
          <p:cNvPr id="630" name="Google Shape;630;p79"/>
          <p:cNvGrpSpPr/>
          <p:nvPr/>
        </p:nvGrpSpPr>
        <p:grpSpPr>
          <a:xfrm rot="10800000">
            <a:off x="1954823" y="1124844"/>
            <a:ext cx="5234354" cy="3069144"/>
            <a:chOff x="1098425" y="237675"/>
            <a:chExt cx="5358675" cy="5174750"/>
          </a:xfrm>
        </p:grpSpPr>
        <p:sp>
          <p:nvSpPr>
            <p:cNvPr id="631" name="Google Shape;631;p79"/>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79"/>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79"/>
            <p:cNvSpPr/>
            <p:nvPr/>
          </p:nvSpPr>
          <p:spPr>
            <a:xfrm>
              <a:off x="1119425" y="238125"/>
              <a:ext cx="5331675" cy="5174300"/>
            </a:xfrm>
            <a:custGeom>
              <a:avLst/>
              <a:gdLst/>
              <a:ahLst/>
              <a:cxnLst/>
              <a:rect l="l" t="t" r="r" b="b"/>
              <a:pathLst>
                <a:path w="213267" h="206972" extrusionOk="0">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34" name="Google Shape;634;p79"/>
          <p:cNvSpPr txBox="1">
            <a:spLocks noGrp="1"/>
          </p:cNvSpPr>
          <p:nvPr>
            <p:ph type="subTitle" idx="1"/>
          </p:nvPr>
        </p:nvSpPr>
        <p:spPr>
          <a:xfrm>
            <a:off x="3227832" y="2816352"/>
            <a:ext cx="2679300" cy="6585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cxnSp>
        <p:nvCxnSpPr>
          <p:cNvPr id="635" name="Google Shape;635;p79"/>
          <p:cNvCxnSpPr/>
          <p:nvPr/>
        </p:nvCxnSpPr>
        <p:spPr>
          <a:xfrm rot="5400000">
            <a:off x="7269708" y="3324550"/>
            <a:ext cx="1133100" cy="306300"/>
          </a:xfrm>
          <a:prstGeom prst="straightConnector1">
            <a:avLst/>
          </a:prstGeom>
          <a:noFill/>
          <a:ln w="9525" cap="flat" cmpd="sng">
            <a:solidFill>
              <a:schemeClr val="dk1"/>
            </a:solidFill>
            <a:prstDash val="solid"/>
            <a:round/>
            <a:headEnd type="none" w="sm" len="sm"/>
            <a:tailEnd type="none" w="sm" len="sm"/>
          </a:ln>
        </p:spPr>
      </p:cxnSp>
      <p:cxnSp>
        <p:nvCxnSpPr>
          <p:cNvPr id="636" name="Google Shape;636;p79"/>
          <p:cNvCxnSpPr/>
          <p:nvPr/>
        </p:nvCxnSpPr>
        <p:spPr>
          <a:xfrm rot="-5400000" flipH="1">
            <a:off x="7181408" y="2082400"/>
            <a:ext cx="1342200" cy="315300"/>
          </a:xfrm>
          <a:prstGeom prst="straightConnector1">
            <a:avLst/>
          </a:prstGeom>
          <a:noFill/>
          <a:ln w="9525" cap="flat" cmpd="sng">
            <a:solidFill>
              <a:schemeClr val="dk1"/>
            </a:solidFill>
            <a:prstDash val="solid"/>
            <a:round/>
            <a:headEnd type="none" w="sm" len="sm"/>
            <a:tailEnd type="none" w="sm" len="sm"/>
          </a:ln>
        </p:spPr>
      </p:cxnSp>
      <p:cxnSp>
        <p:nvCxnSpPr>
          <p:cNvPr id="637" name="Google Shape;637;p79"/>
          <p:cNvCxnSpPr/>
          <p:nvPr/>
        </p:nvCxnSpPr>
        <p:spPr>
          <a:xfrm rot="5400000">
            <a:off x="7232433" y="736375"/>
            <a:ext cx="1332000" cy="392100"/>
          </a:xfrm>
          <a:prstGeom prst="straightConnector1">
            <a:avLst/>
          </a:prstGeom>
          <a:noFill/>
          <a:ln w="9525" cap="flat" cmpd="sng">
            <a:solidFill>
              <a:schemeClr val="dk1"/>
            </a:solidFill>
            <a:prstDash val="solid"/>
            <a:round/>
            <a:headEnd type="none" w="sm" len="sm"/>
            <a:tailEnd type="none" w="sm" len="sm"/>
          </a:ln>
        </p:spPr>
      </p:cxnSp>
      <p:cxnSp>
        <p:nvCxnSpPr>
          <p:cNvPr id="638" name="Google Shape;638;p79"/>
          <p:cNvCxnSpPr/>
          <p:nvPr/>
        </p:nvCxnSpPr>
        <p:spPr>
          <a:xfrm rot="5400000">
            <a:off x="8168433" y="-66600"/>
            <a:ext cx="273900" cy="407100"/>
          </a:xfrm>
          <a:prstGeom prst="straightConnector1">
            <a:avLst/>
          </a:prstGeom>
          <a:noFill/>
          <a:ln w="9525" cap="flat" cmpd="sng">
            <a:solidFill>
              <a:schemeClr val="dk1"/>
            </a:solidFill>
            <a:prstDash val="solid"/>
            <a:round/>
            <a:headEnd type="none" w="sm" len="sm"/>
            <a:tailEnd type="none" w="sm" len="sm"/>
          </a:ln>
        </p:spPr>
      </p:cxnSp>
      <p:grpSp>
        <p:nvGrpSpPr>
          <p:cNvPr id="639" name="Google Shape;639;p79"/>
          <p:cNvGrpSpPr/>
          <p:nvPr/>
        </p:nvGrpSpPr>
        <p:grpSpPr>
          <a:xfrm rot="5400000" flipH="1">
            <a:off x="7407333" y="1284925"/>
            <a:ext cx="581800" cy="582350"/>
            <a:chOff x="8064275" y="887850"/>
            <a:chExt cx="581800" cy="582350"/>
          </a:xfrm>
        </p:grpSpPr>
        <p:sp>
          <p:nvSpPr>
            <p:cNvPr id="640" name="Google Shape;640;p7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7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7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7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7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7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6" name="Google Shape;646;p79"/>
          <p:cNvGrpSpPr/>
          <p:nvPr/>
        </p:nvGrpSpPr>
        <p:grpSpPr>
          <a:xfrm rot="5400000" flipH="1">
            <a:off x="7869720" y="2754200"/>
            <a:ext cx="292025" cy="292575"/>
            <a:chOff x="7353050" y="316275"/>
            <a:chExt cx="292025" cy="292575"/>
          </a:xfrm>
        </p:grpSpPr>
        <p:sp>
          <p:nvSpPr>
            <p:cNvPr id="647" name="Google Shape;647;p7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7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7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7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1" name="Google Shape;651;p79"/>
          <p:cNvGrpSpPr/>
          <p:nvPr/>
        </p:nvGrpSpPr>
        <p:grpSpPr>
          <a:xfrm rot="5400000" flipH="1">
            <a:off x="8012458" y="178175"/>
            <a:ext cx="175000" cy="175000"/>
            <a:chOff x="8792300" y="321275"/>
            <a:chExt cx="175000" cy="175000"/>
          </a:xfrm>
        </p:grpSpPr>
        <p:sp>
          <p:nvSpPr>
            <p:cNvPr id="652" name="Google Shape;652;p7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7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7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7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6" name="Google Shape;656;p79"/>
          <p:cNvGrpSpPr/>
          <p:nvPr/>
        </p:nvGrpSpPr>
        <p:grpSpPr>
          <a:xfrm rot="5400000">
            <a:off x="7551683" y="3879926"/>
            <a:ext cx="293111" cy="293388"/>
            <a:chOff x="3164039" y="430875"/>
            <a:chExt cx="293111" cy="293388"/>
          </a:xfrm>
        </p:grpSpPr>
        <p:sp>
          <p:nvSpPr>
            <p:cNvPr id="657" name="Google Shape;657;p79"/>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79"/>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79"/>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79"/>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79"/>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79"/>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3" name="Google Shape;663;p79"/>
          <p:cNvGrpSpPr/>
          <p:nvPr/>
        </p:nvGrpSpPr>
        <p:grpSpPr>
          <a:xfrm rot="5400000" flipH="1">
            <a:off x="8259052" y="323144"/>
            <a:ext cx="175013" cy="27000"/>
            <a:chOff x="5662375" y="212375"/>
            <a:chExt cx="175013" cy="27000"/>
          </a:xfrm>
        </p:grpSpPr>
        <p:sp>
          <p:nvSpPr>
            <p:cNvPr id="664" name="Google Shape;664;p7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7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7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667" name="Google Shape;667;p79"/>
          <p:cNvCxnSpPr/>
          <p:nvPr/>
        </p:nvCxnSpPr>
        <p:spPr>
          <a:xfrm rot="5400000" flipH="1">
            <a:off x="740850" y="2598325"/>
            <a:ext cx="1672500" cy="126000"/>
          </a:xfrm>
          <a:prstGeom prst="straightConnector1">
            <a:avLst/>
          </a:prstGeom>
          <a:noFill/>
          <a:ln w="9525" cap="flat" cmpd="sng">
            <a:solidFill>
              <a:schemeClr val="dk1"/>
            </a:solidFill>
            <a:prstDash val="solid"/>
            <a:round/>
            <a:headEnd type="none" w="sm" len="sm"/>
            <a:tailEnd type="none" w="sm" len="sm"/>
          </a:ln>
        </p:spPr>
      </p:cxnSp>
      <p:cxnSp>
        <p:nvCxnSpPr>
          <p:cNvPr id="668" name="Google Shape;668;p79"/>
          <p:cNvCxnSpPr/>
          <p:nvPr/>
        </p:nvCxnSpPr>
        <p:spPr>
          <a:xfrm rot="-5400000">
            <a:off x="847100" y="3554000"/>
            <a:ext cx="829500" cy="743400"/>
          </a:xfrm>
          <a:prstGeom prst="straightConnector1">
            <a:avLst/>
          </a:prstGeom>
          <a:noFill/>
          <a:ln w="9525" cap="flat" cmpd="sng">
            <a:solidFill>
              <a:schemeClr val="dk1"/>
            </a:solidFill>
            <a:prstDash val="solid"/>
            <a:round/>
            <a:headEnd type="none" w="sm" len="sm"/>
            <a:tailEnd type="none" w="sm" len="sm"/>
          </a:ln>
        </p:spPr>
      </p:cxnSp>
      <p:cxnSp>
        <p:nvCxnSpPr>
          <p:cNvPr id="669" name="Google Shape;669;p79"/>
          <p:cNvCxnSpPr/>
          <p:nvPr/>
        </p:nvCxnSpPr>
        <p:spPr>
          <a:xfrm rot="5400000" flipH="1">
            <a:off x="1105775" y="4151250"/>
            <a:ext cx="796500" cy="1188000"/>
          </a:xfrm>
          <a:prstGeom prst="straightConnector1">
            <a:avLst/>
          </a:prstGeom>
          <a:noFill/>
          <a:ln w="9525" cap="flat" cmpd="sng">
            <a:solidFill>
              <a:schemeClr val="dk1"/>
            </a:solidFill>
            <a:prstDash val="solid"/>
            <a:round/>
            <a:headEnd type="none" w="sm" len="sm"/>
            <a:tailEnd type="none" w="sm" len="sm"/>
          </a:ln>
        </p:spPr>
      </p:cxnSp>
      <p:grpSp>
        <p:nvGrpSpPr>
          <p:cNvPr id="670" name="Google Shape;670;p79"/>
          <p:cNvGrpSpPr/>
          <p:nvPr/>
        </p:nvGrpSpPr>
        <p:grpSpPr>
          <a:xfrm rot="5400000">
            <a:off x="621475" y="4062025"/>
            <a:ext cx="581800" cy="582350"/>
            <a:chOff x="8064275" y="887850"/>
            <a:chExt cx="581800" cy="582350"/>
          </a:xfrm>
        </p:grpSpPr>
        <p:sp>
          <p:nvSpPr>
            <p:cNvPr id="671" name="Google Shape;671;p7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7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7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7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7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7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7" name="Google Shape;677;p79"/>
          <p:cNvGrpSpPr/>
          <p:nvPr/>
        </p:nvGrpSpPr>
        <p:grpSpPr>
          <a:xfrm rot="5400000">
            <a:off x="1482825" y="3350800"/>
            <a:ext cx="292025" cy="292575"/>
            <a:chOff x="7353050" y="316275"/>
            <a:chExt cx="292025" cy="292575"/>
          </a:xfrm>
        </p:grpSpPr>
        <p:sp>
          <p:nvSpPr>
            <p:cNvPr id="678" name="Google Shape;678;p7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7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7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7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2" name="Google Shape;682;p79"/>
          <p:cNvGrpSpPr/>
          <p:nvPr/>
        </p:nvGrpSpPr>
        <p:grpSpPr>
          <a:xfrm rot="5400000">
            <a:off x="1595125" y="4790325"/>
            <a:ext cx="175000" cy="175000"/>
            <a:chOff x="8792300" y="321275"/>
            <a:chExt cx="175000" cy="175000"/>
          </a:xfrm>
        </p:grpSpPr>
        <p:sp>
          <p:nvSpPr>
            <p:cNvPr id="683" name="Google Shape;683;p7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7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7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7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87" name="Google Shape;687;p79"/>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79"/>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79"/>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79"/>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79"/>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79"/>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93" name="Google Shape;693;p79"/>
          <p:cNvGrpSpPr/>
          <p:nvPr/>
        </p:nvGrpSpPr>
        <p:grpSpPr>
          <a:xfrm rot="5400000">
            <a:off x="1701119" y="1515381"/>
            <a:ext cx="175013" cy="27000"/>
            <a:chOff x="5662375" y="212375"/>
            <a:chExt cx="175013" cy="27000"/>
          </a:xfrm>
        </p:grpSpPr>
        <p:sp>
          <p:nvSpPr>
            <p:cNvPr id="694" name="Google Shape;694;p7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7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7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7" name="Google Shape;697;p79"/>
          <p:cNvGrpSpPr/>
          <p:nvPr/>
        </p:nvGrpSpPr>
        <p:grpSpPr>
          <a:xfrm rot="5400000">
            <a:off x="1819519" y="4562081"/>
            <a:ext cx="175013" cy="27000"/>
            <a:chOff x="5662375" y="212375"/>
            <a:chExt cx="175013" cy="27000"/>
          </a:xfrm>
        </p:grpSpPr>
        <p:sp>
          <p:nvSpPr>
            <p:cNvPr id="698" name="Google Shape;698;p7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7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7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1" name="Google Shape;701;p79"/>
          <p:cNvGrpSpPr/>
          <p:nvPr/>
        </p:nvGrpSpPr>
        <p:grpSpPr>
          <a:xfrm rot="5400000">
            <a:off x="408594" y="4140781"/>
            <a:ext cx="175013" cy="27000"/>
            <a:chOff x="5662375" y="212375"/>
            <a:chExt cx="175013" cy="27000"/>
          </a:xfrm>
        </p:grpSpPr>
        <p:sp>
          <p:nvSpPr>
            <p:cNvPr id="702" name="Google Shape;702;p7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7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7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05" name="Google Shape;705;p79"/>
          <p:cNvSpPr txBox="1">
            <a:spLocks noGrp="1"/>
          </p:cNvSpPr>
          <p:nvPr>
            <p:ph type="title" hasCustomPrompt="1"/>
          </p:nvPr>
        </p:nvSpPr>
        <p:spPr>
          <a:xfrm>
            <a:off x="2624328" y="2057400"/>
            <a:ext cx="3904500" cy="786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06"/>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ree columns of text">
  <p:cSld name="CUSTOM_1">
    <p:spTree>
      <p:nvGrpSpPr>
        <p:cNvPr id="1" name="Shape 707"/>
        <p:cNvGrpSpPr/>
        <p:nvPr/>
      </p:nvGrpSpPr>
      <p:grpSpPr>
        <a:xfrm>
          <a:off x="0" y="0"/>
          <a:ext cx="0" cy="0"/>
          <a:chOff x="0" y="0"/>
          <a:chExt cx="0" cy="0"/>
        </a:xfrm>
      </p:grpSpPr>
      <p:sp>
        <p:nvSpPr>
          <p:cNvPr id="708" name="Google Shape;708;p81"/>
          <p:cNvSpPr txBox="1">
            <a:spLocks noGrp="1"/>
          </p:cNvSpPr>
          <p:nvPr>
            <p:ph type="title"/>
          </p:nvPr>
        </p:nvSpPr>
        <p:spPr>
          <a:xfrm>
            <a:off x="1719072" y="338328"/>
            <a:ext cx="5577900" cy="594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709" name="Google Shape;709;p81"/>
          <p:cNvSpPr txBox="1">
            <a:spLocks noGrp="1"/>
          </p:cNvSpPr>
          <p:nvPr>
            <p:ph type="subTitle" idx="1"/>
          </p:nvPr>
        </p:nvSpPr>
        <p:spPr>
          <a:xfrm>
            <a:off x="3694176" y="2414016"/>
            <a:ext cx="1764900" cy="329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10" name="Google Shape;710;p81"/>
          <p:cNvSpPr txBox="1">
            <a:spLocks noGrp="1"/>
          </p:cNvSpPr>
          <p:nvPr>
            <p:ph type="subTitle" idx="2"/>
          </p:nvPr>
        </p:nvSpPr>
        <p:spPr>
          <a:xfrm>
            <a:off x="1024128" y="2414016"/>
            <a:ext cx="1764900" cy="329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11" name="Google Shape;711;p81"/>
          <p:cNvSpPr txBox="1">
            <a:spLocks noGrp="1"/>
          </p:cNvSpPr>
          <p:nvPr>
            <p:ph type="subTitle" idx="3"/>
          </p:nvPr>
        </p:nvSpPr>
        <p:spPr>
          <a:xfrm>
            <a:off x="6355080" y="2414016"/>
            <a:ext cx="1764900" cy="329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12" name="Google Shape;712;p81"/>
          <p:cNvSpPr txBox="1">
            <a:spLocks noGrp="1"/>
          </p:cNvSpPr>
          <p:nvPr>
            <p:ph type="subTitle" idx="4"/>
          </p:nvPr>
        </p:nvSpPr>
        <p:spPr>
          <a:xfrm>
            <a:off x="3694176" y="2825496"/>
            <a:ext cx="1764900" cy="1079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713" name="Google Shape;713;p81"/>
          <p:cNvSpPr txBox="1">
            <a:spLocks noGrp="1"/>
          </p:cNvSpPr>
          <p:nvPr>
            <p:ph type="subTitle" idx="5"/>
          </p:nvPr>
        </p:nvSpPr>
        <p:spPr>
          <a:xfrm>
            <a:off x="1024128" y="2825496"/>
            <a:ext cx="1764900" cy="1079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714" name="Google Shape;714;p81"/>
          <p:cNvSpPr txBox="1">
            <a:spLocks noGrp="1"/>
          </p:cNvSpPr>
          <p:nvPr>
            <p:ph type="subTitle" idx="6"/>
          </p:nvPr>
        </p:nvSpPr>
        <p:spPr>
          <a:xfrm>
            <a:off x="6355080" y="2825496"/>
            <a:ext cx="1764900" cy="1079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grpSp>
        <p:nvGrpSpPr>
          <p:cNvPr id="715" name="Google Shape;715;p81"/>
          <p:cNvGrpSpPr/>
          <p:nvPr/>
        </p:nvGrpSpPr>
        <p:grpSpPr>
          <a:xfrm>
            <a:off x="261711" y="-1158"/>
            <a:ext cx="8550327" cy="3981600"/>
            <a:chOff x="261711" y="-1158"/>
            <a:chExt cx="8550327" cy="3981600"/>
          </a:xfrm>
        </p:grpSpPr>
        <p:cxnSp>
          <p:nvCxnSpPr>
            <p:cNvPr id="716" name="Google Shape;716;p81"/>
            <p:cNvCxnSpPr/>
            <p:nvPr/>
          </p:nvCxnSpPr>
          <p:spPr>
            <a:xfrm>
              <a:off x="515925" y="-1158"/>
              <a:ext cx="0" cy="3981600"/>
            </a:xfrm>
            <a:prstGeom prst="straightConnector1">
              <a:avLst/>
            </a:prstGeom>
            <a:noFill/>
            <a:ln w="9525" cap="flat" cmpd="sng">
              <a:solidFill>
                <a:schemeClr val="dk1"/>
              </a:solidFill>
              <a:prstDash val="solid"/>
              <a:round/>
              <a:headEnd type="none" w="sm" len="sm"/>
              <a:tailEnd type="none" w="sm" len="sm"/>
            </a:ln>
          </p:spPr>
        </p:cxnSp>
        <p:cxnSp>
          <p:nvCxnSpPr>
            <p:cNvPr id="717" name="Google Shape;717;p81"/>
            <p:cNvCxnSpPr/>
            <p:nvPr/>
          </p:nvCxnSpPr>
          <p:spPr>
            <a:xfrm>
              <a:off x="8666025" y="-1158"/>
              <a:ext cx="0" cy="1902000"/>
            </a:xfrm>
            <a:prstGeom prst="straightConnector1">
              <a:avLst/>
            </a:prstGeom>
            <a:noFill/>
            <a:ln w="9525" cap="flat" cmpd="sng">
              <a:solidFill>
                <a:schemeClr val="dk1"/>
              </a:solidFill>
              <a:prstDash val="solid"/>
              <a:round/>
              <a:headEnd type="none" w="sm" len="sm"/>
              <a:tailEnd type="none" w="sm" len="sm"/>
            </a:ln>
          </p:spPr>
        </p:cxnSp>
        <p:grpSp>
          <p:nvGrpSpPr>
            <p:cNvPr id="718" name="Google Shape;718;p81"/>
            <p:cNvGrpSpPr/>
            <p:nvPr/>
          </p:nvGrpSpPr>
          <p:grpSpPr>
            <a:xfrm rot="10800000">
              <a:off x="343275" y="3300779"/>
              <a:ext cx="344736" cy="345385"/>
              <a:chOff x="7353050" y="316275"/>
              <a:chExt cx="292025" cy="292575"/>
            </a:xfrm>
          </p:grpSpPr>
          <p:sp>
            <p:nvSpPr>
              <p:cNvPr id="719" name="Google Shape;719;p8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8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8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8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3" name="Google Shape;723;p81"/>
            <p:cNvGrpSpPr/>
            <p:nvPr/>
          </p:nvGrpSpPr>
          <p:grpSpPr>
            <a:xfrm rot="10800000">
              <a:off x="8520013" y="714742"/>
              <a:ext cx="292025" cy="292575"/>
              <a:chOff x="7353050" y="316275"/>
              <a:chExt cx="292025" cy="292575"/>
            </a:xfrm>
          </p:grpSpPr>
          <p:sp>
            <p:nvSpPr>
              <p:cNvPr id="724" name="Google Shape;724;p8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8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8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8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8" name="Google Shape;728;p81"/>
            <p:cNvGrpSpPr/>
            <p:nvPr/>
          </p:nvGrpSpPr>
          <p:grpSpPr>
            <a:xfrm rot="10800000">
              <a:off x="261711" y="465077"/>
              <a:ext cx="507562" cy="507984"/>
              <a:chOff x="8064275" y="887850"/>
              <a:chExt cx="581800" cy="582350"/>
            </a:xfrm>
          </p:grpSpPr>
          <p:sp>
            <p:nvSpPr>
              <p:cNvPr id="729" name="Google Shape;729;p8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8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8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8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8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8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Four columns of text">
  <p:cSld name="CUSTOM_2">
    <p:spTree>
      <p:nvGrpSpPr>
        <p:cNvPr id="1" name="Shape 735"/>
        <p:cNvGrpSpPr/>
        <p:nvPr/>
      </p:nvGrpSpPr>
      <p:grpSpPr>
        <a:xfrm>
          <a:off x="0" y="0"/>
          <a:ext cx="0" cy="0"/>
          <a:chOff x="0" y="0"/>
          <a:chExt cx="0" cy="0"/>
        </a:xfrm>
      </p:grpSpPr>
      <p:sp>
        <p:nvSpPr>
          <p:cNvPr id="736" name="Google Shape;736;p82"/>
          <p:cNvSpPr txBox="1">
            <a:spLocks noGrp="1"/>
          </p:cNvSpPr>
          <p:nvPr>
            <p:ph type="title"/>
          </p:nvPr>
        </p:nvSpPr>
        <p:spPr>
          <a:xfrm>
            <a:off x="1568775" y="442350"/>
            <a:ext cx="6006300" cy="595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737" name="Google Shape;737;p82"/>
          <p:cNvSpPr txBox="1">
            <a:spLocks noGrp="1"/>
          </p:cNvSpPr>
          <p:nvPr>
            <p:ph type="subTitle" idx="1"/>
          </p:nvPr>
        </p:nvSpPr>
        <p:spPr>
          <a:xfrm>
            <a:off x="1709928" y="1545336"/>
            <a:ext cx="1945200" cy="375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38" name="Google Shape;738;p82"/>
          <p:cNvSpPr txBox="1">
            <a:spLocks noGrp="1"/>
          </p:cNvSpPr>
          <p:nvPr>
            <p:ph type="subTitle" idx="2"/>
          </p:nvPr>
        </p:nvSpPr>
        <p:spPr>
          <a:xfrm>
            <a:off x="1709928" y="1938528"/>
            <a:ext cx="1945200" cy="759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739" name="Google Shape;739;p82"/>
          <p:cNvSpPr txBox="1">
            <a:spLocks noGrp="1"/>
          </p:cNvSpPr>
          <p:nvPr>
            <p:ph type="subTitle" idx="3"/>
          </p:nvPr>
        </p:nvSpPr>
        <p:spPr>
          <a:xfrm>
            <a:off x="5468112" y="1545336"/>
            <a:ext cx="1947600" cy="375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40" name="Google Shape;740;p82"/>
          <p:cNvSpPr txBox="1">
            <a:spLocks noGrp="1"/>
          </p:cNvSpPr>
          <p:nvPr>
            <p:ph type="subTitle" idx="4"/>
          </p:nvPr>
        </p:nvSpPr>
        <p:spPr>
          <a:xfrm>
            <a:off x="5468112" y="1938528"/>
            <a:ext cx="1947600" cy="759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741" name="Google Shape;741;p82"/>
          <p:cNvSpPr txBox="1">
            <a:spLocks noGrp="1"/>
          </p:cNvSpPr>
          <p:nvPr>
            <p:ph type="subTitle" idx="5"/>
          </p:nvPr>
        </p:nvSpPr>
        <p:spPr>
          <a:xfrm>
            <a:off x="2825496" y="3200400"/>
            <a:ext cx="1945200" cy="375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42" name="Google Shape;742;p82"/>
          <p:cNvSpPr txBox="1">
            <a:spLocks noGrp="1"/>
          </p:cNvSpPr>
          <p:nvPr>
            <p:ph type="subTitle" idx="6"/>
          </p:nvPr>
        </p:nvSpPr>
        <p:spPr>
          <a:xfrm>
            <a:off x="2825496" y="3593592"/>
            <a:ext cx="1945200" cy="759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743" name="Google Shape;743;p82"/>
          <p:cNvSpPr txBox="1">
            <a:spLocks noGrp="1"/>
          </p:cNvSpPr>
          <p:nvPr>
            <p:ph type="subTitle" idx="7"/>
          </p:nvPr>
        </p:nvSpPr>
        <p:spPr>
          <a:xfrm>
            <a:off x="6464808" y="3200400"/>
            <a:ext cx="1993500" cy="375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44" name="Google Shape;744;p82"/>
          <p:cNvSpPr txBox="1">
            <a:spLocks noGrp="1"/>
          </p:cNvSpPr>
          <p:nvPr>
            <p:ph type="subTitle" idx="8"/>
          </p:nvPr>
        </p:nvSpPr>
        <p:spPr>
          <a:xfrm>
            <a:off x="6464808" y="3593592"/>
            <a:ext cx="1993500" cy="759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9pPr>
          </a:lstStyle>
          <a:p>
            <a:endParaRPr/>
          </a:p>
        </p:txBody>
      </p:sp>
      <p:cxnSp>
        <p:nvCxnSpPr>
          <p:cNvPr id="745" name="Google Shape;745;p82"/>
          <p:cNvCxnSpPr/>
          <p:nvPr/>
        </p:nvCxnSpPr>
        <p:spPr>
          <a:xfrm rot="10800000">
            <a:off x="8109000" y="501275"/>
            <a:ext cx="737700" cy="737700"/>
          </a:xfrm>
          <a:prstGeom prst="straightConnector1">
            <a:avLst/>
          </a:prstGeom>
          <a:noFill/>
          <a:ln w="9525" cap="flat" cmpd="sng">
            <a:solidFill>
              <a:schemeClr val="dk1"/>
            </a:solidFill>
            <a:prstDash val="solid"/>
            <a:round/>
            <a:headEnd type="none" w="sm" len="sm"/>
            <a:tailEnd type="none" w="sm" len="sm"/>
          </a:ln>
        </p:spPr>
      </p:cxnSp>
      <p:cxnSp>
        <p:nvCxnSpPr>
          <p:cNvPr id="746" name="Google Shape;746;p82"/>
          <p:cNvCxnSpPr/>
          <p:nvPr/>
        </p:nvCxnSpPr>
        <p:spPr>
          <a:xfrm>
            <a:off x="582475" y="282188"/>
            <a:ext cx="1212900" cy="422700"/>
          </a:xfrm>
          <a:prstGeom prst="straightConnector1">
            <a:avLst/>
          </a:prstGeom>
          <a:noFill/>
          <a:ln w="9525" cap="flat" cmpd="sng">
            <a:solidFill>
              <a:schemeClr val="dk1"/>
            </a:solidFill>
            <a:prstDash val="solid"/>
            <a:round/>
            <a:headEnd type="none" w="sm" len="sm"/>
            <a:tailEnd type="none" w="sm" len="sm"/>
          </a:ln>
        </p:spPr>
      </p:cxnSp>
      <p:cxnSp>
        <p:nvCxnSpPr>
          <p:cNvPr id="747" name="Google Shape;747;p82"/>
          <p:cNvCxnSpPr/>
          <p:nvPr/>
        </p:nvCxnSpPr>
        <p:spPr>
          <a:xfrm rot="10800000" flipH="1">
            <a:off x="0" y="274188"/>
            <a:ext cx="582600" cy="654300"/>
          </a:xfrm>
          <a:prstGeom prst="straightConnector1">
            <a:avLst/>
          </a:prstGeom>
          <a:noFill/>
          <a:ln w="9525" cap="flat" cmpd="sng">
            <a:solidFill>
              <a:schemeClr val="dk1"/>
            </a:solidFill>
            <a:prstDash val="solid"/>
            <a:round/>
            <a:headEnd type="none" w="sm" len="sm"/>
            <a:tailEnd type="none" w="sm" len="sm"/>
          </a:ln>
        </p:spPr>
      </p:cxnSp>
      <p:grpSp>
        <p:nvGrpSpPr>
          <p:cNvPr id="748" name="Google Shape;748;p82"/>
          <p:cNvGrpSpPr/>
          <p:nvPr/>
        </p:nvGrpSpPr>
        <p:grpSpPr>
          <a:xfrm flipH="1">
            <a:off x="423750" y="125363"/>
            <a:ext cx="292025" cy="292575"/>
            <a:chOff x="7353050" y="316275"/>
            <a:chExt cx="292025" cy="292575"/>
          </a:xfrm>
        </p:grpSpPr>
        <p:sp>
          <p:nvSpPr>
            <p:cNvPr id="749" name="Google Shape;749;p8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8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8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8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3" name="Google Shape;753;p82"/>
          <p:cNvGrpSpPr/>
          <p:nvPr/>
        </p:nvGrpSpPr>
        <p:grpSpPr>
          <a:xfrm>
            <a:off x="1638739" y="558163"/>
            <a:ext cx="293111" cy="293388"/>
            <a:chOff x="3164039" y="430875"/>
            <a:chExt cx="293111" cy="293388"/>
          </a:xfrm>
        </p:grpSpPr>
        <p:sp>
          <p:nvSpPr>
            <p:cNvPr id="754" name="Google Shape;754;p82"/>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82"/>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82"/>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82"/>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82"/>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82"/>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0" name="Google Shape;760;p82"/>
          <p:cNvGrpSpPr/>
          <p:nvPr/>
        </p:nvGrpSpPr>
        <p:grpSpPr>
          <a:xfrm>
            <a:off x="1591750" y="362600"/>
            <a:ext cx="175013" cy="27000"/>
            <a:chOff x="5662375" y="212375"/>
            <a:chExt cx="175013" cy="27000"/>
          </a:xfrm>
        </p:grpSpPr>
        <p:sp>
          <p:nvSpPr>
            <p:cNvPr id="761" name="Google Shape;761;p8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p8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8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764" name="Google Shape;764;p82"/>
          <p:cNvCxnSpPr/>
          <p:nvPr/>
        </p:nvCxnSpPr>
        <p:spPr>
          <a:xfrm flipH="1">
            <a:off x="8151325" y="6875"/>
            <a:ext cx="1002600" cy="494400"/>
          </a:xfrm>
          <a:prstGeom prst="straightConnector1">
            <a:avLst/>
          </a:prstGeom>
          <a:noFill/>
          <a:ln w="9525" cap="flat" cmpd="sng">
            <a:solidFill>
              <a:schemeClr val="dk1"/>
            </a:solidFill>
            <a:prstDash val="solid"/>
            <a:round/>
            <a:headEnd type="none" w="sm" len="sm"/>
            <a:tailEnd type="none" w="sm" len="sm"/>
          </a:ln>
        </p:spPr>
      </p:cxnSp>
      <p:grpSp>
        <p:nvGrpSpPr>
          <p:cNvPr id="765" name="Google Shape;765;p82"/>
          <p:cNvGrpSpPr/>
          <p:nvPr/>
        </p:nvGrpSpPr>
        <p:grpSpPr>
          <a:xfrm>
            <a:off x="7823875" y="202375"/>
            <a:ext cx="581800" cy="582350"/>
            <a:chOff x="8064275" y="887850"/>
            <a:chExt cx="581800" cy="582350"/>
          </a:xfrm>
        </p:grpSpPr>
        <p:sp>
          <p:nvSpPr>
            <p:cNvPr id="766" name="Google Shape;766;p8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8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8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8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8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8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2" name="Google Shape;772;p82"/>
          <p:cNvGrpSpPr/>
          <p:nvPr/>
        </p:nvGrpSpPr>
        <p:grpSpPr>
          <a:xfrm flipH="1">
            <a:off x="8698650" y="1117488"/>
            <a:ext cx="292025" cy="292575"/>
            <a:chOff x="7353050" y="316275"/>
            <a:chExt cx="292025" cy="292575"/>
          </a:xfrm>
        </p:grpSpPr>
        <p:sp>
          <p:nvSpPr>
            <p:cNvPr id="773" name="Google Shape;773;p8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8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8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8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7" name="Google Shape;777;p82"/>
          <p:cNvGrpSpPr/>
          <p:nvPr/>
        </p:nvGrpSpPr>
        <p:grpSpPr>
          <a:xfrm>
            <a:off x="8678350" y="1581800"/>
            <a:ext cx="175013" cy="27000"/>
            <a:chOff x="5662375" y="212375"/>
            <a:chExt cx="175013" cy="27000"/>
          </a:xfrm>
        </p:grpSpPr>
        <p:sp>
          <p:nvSpPr>
            <p:cNvPr id="778" name="Google Shape;778;p8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8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8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ree columns of text 2">
  <p:cSld name="CUSTOM_7">
    <p:spTree>
      <p:nvGrpSpPr>
        <p:cNvPr id="1" name="Shape 781"/>
        <p:cNvGrpSpPr/>
        <p:nvPr/>
      </p:nvGrpSpPr>
      <p:grpSpPr>
        <a:xfrm>
          <a:off x="0" y="0"/>
          <a:ext cx="0" cy="0"/>
          <a:chOff x="0" y="0"/>
          <a:chExt cx="0" cy="0"/>
        </a:xfrm>
      </p:grpSpPr>
      <p:cxnSp>
        <p:nvCxnSpPr>
          <p:cNvPr id="782" name="Google Shape;782;p83"/>
          <p:cNvCxnSpPr/>
          <p:nvPr/>
        </p:nvCxnSpPr>
        <p:spPr>
          <a:xfrm>
            <a:off x="590450" y="4340600"/>
            <a:ext cx="670200" cy="423000"/>
          </a:xfrm>
          <a:prstGeom prst="straightConnector1">
            <a:avLst/>
          </a:prstGeom>
          <a:noFill/>
          <a:ln w="9525" cap="flat" cmpd="sng">
            <a:solidFill>
              <a:schemeClr val="dk1"/>
            </a:solidFill>
            <a:prstDash val="solid"/>
            <a:round/>
            <a:headEnd type="none" w="sm" len="sm"/>
            <a:tailEnd type="none" w="sm" len="sm"/>
          </a:ln>
        </p:spPr>
      </p:cxnSp>
      <p:sp>
        <p:nvSpPr>
          <p:cNvPr id="783" name="Google Shape;783;p83"/>
          <p:cNvSpPr txBox="1">
            <a:spLocks noGrp="1"/>
          </p:cNvSpPr>
          <p:nvPr>
            <p:ph type="title"/>
          </p:nvPr>
        </p:nvSpPr>
        <p:spPr>
          <a:xfrm>
            <a:off x="2208175" y="342775"/>
            <a:ext cx="4727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cxnSp>
        <p:nvCxnSpPr>
          <p:cNvPr id="784" name="Google Shape;784;p83"/>
          <p:cNvCxnSpPr/>
          <p:nvPr/>
        </p:nvCxnSpPr>
        <p:spPr>
          <a:xfrm rot="10800000" flipH="1">
            <a:off x="0" y="4332550"/>
            <a:ext cx="590700" cy="663900"/>
          </a:xfrm>
          <a:prstGeom prst="straightConnector1">
            <a:avLst/>
          </a:prstGeom>
          <a:noFill/>
          <a:ln w="9525" cap="flat" cmpd="sng">
            <a:solidFill>
              <a:schemeClr val="dk1"/>
            </a:solidFill>
            <a:prstDash val="solid"/>
            <a:round/>
            <a:headEnd type="none" w="sm" len="sm"/>
            <a:tailEnd type="none" w="sm" len="sm"/>
          </a:ln>
        </p:spPr>
      </p:cxnSp>
      <p:grpSp>
        <p:nvGrpSpPr>
          <p:cNvPr id="785" name="Google Shape;785;p83"/>
          <p:cNvGrpSpPr/>
          <p:nvPr/>
        </p:nvGrpSpPr>
        <p:grpSpPr>
          <a:xfrm flipH="1">
            <a:off x="431725" y="4183775"/>
            <a:ext cx="292025" cy="292575"/>
            <a:chOff x="7353050" y="316275"/>
            <a:chExt cx="292025" cy="292575"/>
          </a:xfrm>
        </p:grpSpPr>
        <p:sp>
          <p:nvSpPr>
            <p:cNvPr id="786" name="Google Shape;786;p8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8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8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8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0" name="Google Shape;790;p83"/>
          <p:cNvGrpSpPr/>
          <p:nvPr/>
        </p:nvGrpSpPr>
        <p:grpSpPr>
          <a:xfrm>
            <a:off x="1075789" y="4604675"/>
            <a:ext cx="293111" cy="293388"/>
            <a:chOff x="3164039" y="430875"/>
            <a:chExt cx="293111" cy="293388"/>
          </a:xfrm>
        </p:grpSpPr>
        <p:sp>
          <p:nvSpPr>
            <p:cNvPr id="791" name="Google Shape;791;p83"/>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83"/>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83"/>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83"/>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83"/>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83"/>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797" name="Google Shape;797;p83"/>
          <p:cNvCxnSpPr/>
          <p:nvPr/>
        </p:nvCxnSpPr>
        <p:spPr>
          <a:xfrm rot="10800000">
            <a:off x="7196975" y="295100"/>
            <a:ext cx="1157100" cy="542700"/>
          </a:xfrm>
          <a:prstGeom prst="straightConnector1">
            <a:avLst/>
          </a:prstGeom>
          <a:noFill/>
          <a:ln w="9525" cap="flat" cmpd="sng">
            <a:solidFill>
              <a:schemeClr val="dk1"/>
            </a:solidFill>
            <a:prstDash val="solid"/>
            <a:round/>
            <a:headEnd type="none" w="sm" len="sm"/>
            <a:tailEnd type="none" w="sm" len="sm"/>
          </a:ln>
        </p:spPr>
      </p:cxnSp>
      <p:cxnSp>
        <p:nvCxnSpPr>
          <p:cNvPr id="798" name="Google Shape;798;p83"/>
          <p:cNvCxnSpPr/>
          <p:nvPr/>
        </p:nvCxnSpPr>
        <p:spPr>
          <a:xfrm flipH="1">
            <a:off x="8354075" y="-6625"/>
            <a:ext cx="791400" cy="836400"/>
          </a:xfrm>
          <a:prstGeom prst="straightConnector1">
            <a:avLst/>
          </a:prstGeom>
          <a:noFill/>
          <a:ln w="9525" cap="flat" cmpd="sng">
            <a:solidFill>
              <a:schemeClr val="dk1"/>
            </a:solidFill>
            <a:prstDash val="solid"/>
            <a:round/>
            <a:headEnd type="none" w="sm" len="sm"/>
            <a:tailEnd type="none" w="sm" len="sm"/>
          </a:ln>
        </p:spPr>
      </p:cxnSp>
      <p:grpSp>
        <p:nvGrpSpPr>
          <p:cNvPr id="799" name="Google Shape;799;p83"/>
          <p:cNvGrpSpPr/>
          <p:nvPr/>
        </p:nvGrpSpPr>
        <p:grpSpPr>
          <a:xfrm>
            <a:off x="8064275" y="526925"/>
            <a:ext cx="581800" cy="582350"/>
            <a:chOff x="8064275" y="887850"/>
            <a:chExt cx="581800" cy="582350"/>
          </a:xfrm>
        </p:grpSpPr>
        <p:sp>
          <p:nvSpPr>
            <p:cNvPr id="800" name="Google Shape;800;p8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8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8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8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8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8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6" name="Google Shape;806;p83"/>
          <p:cNvGrpSpPr/>
          <p:nvPr/>
        </p:nvGrpSpPr>
        <p:grpSpPr>
          <a:xfrm>
            <a:off x="7033875" y="170875"/>
            <a:ext cx="292025" cy="292575"/>
            <a:chOff x="7353050" y="316275"/>
            <a:chExt cx="292025" cy="292575"/>
          </a:xfrm>
        </p:grpSpPr>
        <p:sp>
          <p:nvSpPr>
            <p:cNvPr id="807" name="Google Shape;807;p8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8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8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8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1" name="Google Shape;811;p83"/>
          <p:cNvGrpSpPr/>
          <p:nvPr/>
        </p:nvGrpSpPr>
        <p:grpSpPr>
          <a:xfrm>
            <a:off x="8757950" y="229650"/>
            <a:ext cx="175000" cy="175000"/>
            <a:chOff x="8792300" y="321275"/>
            <a:chExt cx="175000" cy="175000"/>
          </a:xfrm>
        </p:grpSpPr>
        <p:sp>
          <p:nvSpPr>
            <p:cNvPr id="812" name="Google Shape;812;p8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8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8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8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6" name="Google Shape;816;p83"/>
          <p:cNvGrpSpPr/>
          <p:nvPr/>
        </p:nvGrpSpPr>
        <p:grpSpPr>
          <a:xfrm>
            <a:off x="8490050" y="170875"/>
            <a:ext cx="175013" cy="27000"/>
            <a:chOff x="5662375" y="212375"/>
            <a:chExt cx="175013" cy="27000"/>
          </a:xfrm>
        </p:grpSpPr>
        <p:sp>
          <p:nvSpPr>
            <p:cNvPr id="817" name="Google Shape;817;p8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8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8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0" name="Google Shape;820;p83"/>
          <p:cNvGrpSpPr/>
          <p:nvPr/>
        </p:nvGrpSpPr>
        <p:grpSpPr>
          <a:xfrm>
            <a:off x="7916350" y="1124600"/>
            <a:ext cx="175013" cy="27000"/>
            <a:chOff x="5662375" y="212375"/>
            <a:chExt cx="175013" cy="27000"/>
          </a:xfrm>
        </p:grpSpPr>
        <p:sp>
          <p:nvSpPr>
            <p:cNvPr id="821" name="Google Shape;821;p8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8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8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24" name="Google Shape;824;p83"/>
          <p:cNvSpPr txBox="1">
            <a:spLocks noGrp="1"/>
          </p:cNvSpPr>
          <p:nvPr>
            <p:ph type="subTitle" idx="1"/>
          </p:nvPr>
        </p:nvSpPr>
        <p:spPr>
          <a:xfrm>
            <a:off x="6217920" y="1819656"/>
            <a:ext cx="1636800" cy="356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825" name="Google Shape;825;p83"/>
          <p:cNvSpPr txBox="1">
            <a:spLocks noGrp="1"/>
          </p:cNvSpPr>
          <p:nvPr>
            <p:ph type="subTitle" idx="2"/>
          </p:nvPr>
        </p:nvSpPr>
        <p:spPr>
          <a:xfrm>
            <a:off x="3749040" y="1252728"/>
            <a:ext cx="1636800" cy="356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826" name="Google Shape;826;p83"/>
          <p:cNvSpPr txBox="1">
            <a:spLocks noGrp="1"/>
          </p:cNvSpPr>
          <p:nvPr>
            <p:ph type="subTitle" idx="3"/>
          </p:nvPr>
        </p:nvSpPr>
        <p:spPr>
          <a:xfrm>
            <a:off x="1289304" y="1819656"/>
            <a:ext cx="1636800" cy="356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827" name="Google Shape;827;p83"/>
          <p:cNvSpPr txBox="1">
            <a:spLocks noGrp="1"/>
          </p:cNvSpPr>
          <p:nvPr>
            <p:ph type="subTitle" idx="4"/>
          </p:nvPr>
        </p:nvSpPr>
        <p:spPr>
          <a:xfrm>
            <a:off x="6217920" y="2139696"/>
            <a:ext cx="1636800" cy="8778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9pPr>
          </a:lstStyle>
          <a:p>
            <a:endParaRPr/>
          </a:p>
        </p:txBody>
      </p:sp>
      <p:sp>
        <p:nvSpPr>
          <p:cNvPr id="828" name="Google Shape;828;p83"/>
          <p:cNvSpPr txBox="1">
            <a:spLocks noGrp="1"/>
          </p:cNvSpPr>
          <p:nvPr>
            <p:ph type="subTitle" idx="5"/>
          </p:nvPr>
        </p:nvSpPr>
        <p:spPr>
          <a:xfrm>
            <a:off x="3749040" y="1581912"/>
            <a:ext cx="1636800" cy="8778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829" name="Google Shape;829;p83"/>
          <p:cNvSpPr txBox="1">
            <a:spLocks noGrp="1"/>
          </p:cNvSpPr>
          <p:nvPr>
            <p:ph type="subTitle" idx="6"/>
          </p:nvPr>
        </p:nvSpPr>
        <p:spPr>
          <a:xfrm>
            <a:off x="1289304" y="2139696"/>
            <a:ext cx="1636800" cy="8778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5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 name="Google Shape;18;p5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9" name="Google Shape;19;p5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ix columns of text">
  <p:cSld name="CUSTOM_8">
    <p:spTree>
      <p:nvGrpSpPr>
        <p:cNvPr id="1" name="Shape 830"/>
        <p:cNvGrpSpPr/>
        <p:nvPr/>
      </p:nvGrpSpPr>
      <p:grpSpPr>
        <a:xfrm>
          <a:off x="0" y="0"/>
          <a:ext cx="0" cy="0"/>
          <a:chOff x="0" y="0"/>
          <a:chExt cx="0" cy="0"/>
        </a:xfrm>
      </p:grpSpPr>
      <p:sp>
        <p:nvSpPr>
          <p:cNvPr id="831" name="Google Shape;831;p84"/>
          <p:cNvSpPr txBox="1">
            <a:spLocks noGrp="1"/>
          </p:cNvSpPr>
          <p:nvPr>
            <p:ph type="title"/>
          </p:nvPr>
        </p:nvSpPr>
        <p:spPr>
          <a:xfrm>
            <a:off x="3090672" y="338328"/>
            <a:ext cx="2962800" cy="57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832" name="Google Shape;832;p84"/>
          <p:cNvSpPr txBox="1">
            <a:spLocks noGrp="1"/>
          </p:cNvSpPr>
          <p:nvPr>
            <p:ph type="subTitle" idx="1"/>
          </p:nvPr>
        </p:nvSpPr>
        <p:spPr>
          <a:xfrm>
            <a:off x="1522425" y="1588336"/>
            <a:ext cx="1764900" cy="457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833" name="Google Shape;833;p84"/>
          <p:cNvSpPr txBox="1">
            <a:spLocks noGrp="1"/>
          </p:cNvSpPr>
          <p:nvPr>
            <p:ph type="subTitle" idx="2"/>
          </p:nvPr>
        </p:nvSpPr>
        <p:spPr>
          <a:xfrm>
            <a:off x="1522425" y="1928169"/>
            <a:ext cx="1764900" cy="61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834" name="Google Shape;834;p84"/>
          <p:cNvSpPr txBox="1">
            <a:spLocks noGrp="1"/>
          </p:cNvSpPr>
          <p:nvPr>
            <p:ph type="subTitle" idx="3"/>
          </p:nvPr>
        </p:nvSpPr>
        <p:spPr>
          <a:xfrm>
            <a:off x="3689552" y="1588336"/>
            <a:ext cx="1764900" cy="457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835" name="Google Shape;835;p84"/>
          <p:cNvSpPr txBox="1">
            <a:spLocks noGrp="1"/>
          </p:cNvSpPr>
          <p:nvPr>
            <p:ph type="subTitle" idx="4"/>
          </p:nvPr>
        </p:nvSpPr>
        <p:spPr>
          <a:xfrm>
            <a:off x="3689552" y="1928169"/>
            <a:ext cx="1764900" cy="61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a:ea typeface="Barlow Semi Condensed"/>
                <a:cs typeface="Barlow Semi Condensed"/>
                <a:sym typeface="Barlow Semi Condensed"/>
              </a:defRPr>
            </a:lvl9pPr>
          </a:lstStyle>
          <a:p>
            <a:endParaRPr/>
          </a:p>
        </p:txBody>
      </p:sp>
      <p:sp>
        <p:nvSpPr>
          <p:cNvPr id="836" name="Google Shape;836;p84"/>
          <p:cNvSpPr txBox="1">
            <a:spLocks noGrp="1"/>
          </p:cNvSpPr>
          <p:nvPr>
            <p:ph type="subTitle" idx="5"/>
          </p:nvPr>
        </p:nvSpPr>
        <p:spPr>
          <a:xfrm>
            <a:off x="5856675" y="1588336"/>
            <a:ext cx="1764900" cy="457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837" name="Google Shape;837;p84"/>
          <p:cNvSpPr txBox="1">
            <a:spLocks noGrp="1"/>
          </p:cNvSpPr>
          <p:nvPr>
            <p:ph type="subTitle" idx="6"/>
          </p:nvPr>
        </p:nvSpPr>
        <p:spPr>
          <a:xfrm>
            <a:off x="5856675" y="1928169"/>
            <a:ext cx="1764900" cy="61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838" name="Google Shape;838;p84"/>
          <p:cNvSpPr txBox="1">
            <a:spLocks noGrp="1"/>
          </p:cNvSpPr>
          <p:nvPr>
            <p:ph type="subTitle" idx="7"/>
          </p:nvPr>
        </p:nvSpPr>
        <p:spPr>
          <a:xfrm>
            <a:off x="1522425" y="3215958"/>
            <a:ext cx="1764900" cy="457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839" name="Google Shape;839;p84"/>
          <p:cNvSpPr txBox="1">
            <a:spLocks noGrp="1"/>
          </p:cNvSpPr>
          <p:nvPr>
            <p:ph type="subTitle" idx="8"/>
          </p:nvPr>
        </p:nvSpPr>
        <p:spPr>
          <a:xfrm>
            <a:off x="1522425" y="3556017"/>
            <a:ext cx="1764900" cy="6108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840" name="Google Shape;840;p84"/>
          <p:cNvSpPr txBox="1">
            <a:spLocks noGrp="1"/>
          </p:cNvSpPr>
          <p:nvPr>
            <p:ph type="subTitle" idx="9"/>
          </p:nvPr>
        </p:nvSpPr>
        <p:spPr>
          <a:xfrm>
            <a:off x="3597450" y="3215961"/>
            <a:ext cx="1949100" cy="457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841" name="Google Shape;841;p84"/>
          <p:cNvSpPr txBox="1">
            <a:spLocks noGrp="1"/>
          </p:cNvSpPr>
          <p:nvPr>
            <p:ph type="subTitle" idx="13"/>
          </p:nvPr>
        </p:nvSpPr>
        <p:spPr>
          <a:xfrm>
            <a:off x="3597500" y="3556017"/>
            <a:ext cx="1949100" cy="6108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842" name="Google Shape;842;p84"/>
          <p:cNvSpPr txBox="1">
            <a:spLocks noGrp="1"/>
          </p:cNvSpPr>
          <p:nvPr>
            <p:ph type="subTitle" idx="14"/>
          </p:nvPr>
        </p:nvSpPr>
        <p:spPr>
          <a:xfrm>
            <a:off x="5856675" y="3215958"/>
            <a:ext cx="1764900" cy="457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843" name="Google Shape;843;p84"/>
          <p:cNvSpPr txBox="1">
            <a:spLocks noGrp="1"/>
          </p:cNvSpPr>
          <p:nvPr>
            <p:ph type="subTitle" idx="15"/>
          </p:nvPr>
        </p:nvSpPr>
        <p:spPr>
          <a:xfrm>
            <a:off x="5856675" y="3556017"/>
            <a:ext cx="1764900" cy="6108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cxnSp>
        <p:nvCxnSpPr>
          <p:cNvPr id="844" name="Google Shape;844;p84"/>
          <p:cNvCxnSpPr/>
          <p:nvPr/>
        </p:nvCxnSpPr>
        <p:spPr>
          <a:xfrm>
            <a:off x="2904283" y="4513075"/>
            <a:ext cx="1133100" cy="306300"/>
          </a:xfrm>
          <a:prstGeom prst="straightConnector1">
            <a:avLst/>
          </a:prstGeom>
          <a:noFill/>
          <a:ln w="9525" cap="flat" cmpd="sng">
            <a:solidFill>
              <a:schemeClr val="dk1"/>
            </a:solidFill>
            <a:prstDash val="solid"/>
            <a:round/>
            <a:headEnd type="none" w="sm" len="sm"/>
            <a:tailEnd type="none" w="sm" len="sm"/>
          </a:ln>
        </p:spPr>
      </p:cxnSp>
      <p:cxnSp>
        <p:nvCxnSpPr>
          <p:cNvPr id="845" name="Google Shape;845;p84"/>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sm" len="sm"/>
            <a:tailEnd type="none" w="sm" len="sm"/>
          </a:ln>
        </p:spPr>
      </p:cxnSp>
      <p:cxnSp>
        <p:nvCxnSpPr>
          <p:cNvPr id="846" name="Google Shape;846;p84"/>
          <p:cNvCxnSpPr/>
          <p:nvPr/>
        </p:nvCxnSpPr>
        <p:spPr>
          <a:xfrm>
            <a:off x="259558" y="4408000"/>
            <a:ext cx="1332000" cy="392100"/>
          </a:xfrm>
          <a:prstGeom prst="straightConnector1">
            <a:avLst/>
          </a:prstGeom>
          <a:noFill/>
          <a:ln w="9525" cap="flat" cmpd="sng">
            <a:solidFill>
              <a:schemeClr val="dk1"/>
            </a:solidFill>
            <a:prstDash val="solid"/>
            <a:round/>
            <a:headEnd type="none" w="sm" len="sm"/>
            <a:tailEnd type="none" w="sm" len="sm"/>
          </a:ln>
        </p:spPr>
      </p:cxnSp>
      <p:cxnSp>
        <p:nvCxnSpPr>
          <p:cNvPr id="847" name="Google Shape;847;p84"/>
          <p:cNvCxnSpPr/>
          <p:nvPr/>
        </p:nvCxnSpPr>
        <p:spPr>
          <a:xfrm>
            <a:off x="-6867" y="3993550"/>
            <a:ext cx="273900" cy="407100"/>
          </a:xfrm>
          <a:prstGeom prst="straightConnector1">
            <a:avLst/>
          </a:prstGeom>
          <a:noFill/>
          <a:ln w="9525" cap="flat" cmpd="sng">
            <a:solidFill>
              <a:schemeClr val="dk1"/>
            </a:solidFill>
            <a:prstDash val="solid"/>
            <a:round/>
            <a:headEnd type="none" w="sm" len="sm"/>
            <a:tailEnd type="none" w="sm" len="sm"/>
          </a:ln>
        </p:spPr>
      </p:cxnSp>
      <p:grpSp>
        <p:nvGrpSpPr>
          <p:cNvPr id="848" name="Google Shape;848;p84"/>
          <p:cNvGrpSpPr/>
          <p:nvPr/>
        </p:nvGrpSpPr>
        <p:grpSpPr>
          <a:xfrm flipH="1">
            <a:off x="1278333" y="4513075"/>
            <a:ext cx="581800" cy="582350"/>
            <a:chOff x="8064275" y="887850"/>
            <a:chExt cx="581800" cy="582350"/>
          </a:xfrm>
        </p:grpSpPr>
        <p:sp>
          <p:nvSpPr>
            <p:cNvPr id="849" name="Google Shape;849;p8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8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8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8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8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8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5" name="Google Shape;855;p84"/>
          <p:cNvGrpSpPr/>
          <p:nvPr/>
        </p:nvGrpSpPr>
        <p:grpSpPr>
          <a:xfrm flipH="1">
            <a:off x="2747608" y="4340463"/>
            <a:ext cx="292025" cy="292575"/>
            <a:chOff x="7353050" y="316275"/>
            <a:chExt cx="292025" cy="292575"/>
          </a:xfrm>
        </p:grpSpPr>
        <p:sp>
          <p:nvSpPr>
            <p:cNvPr id="856" name="Google Shape;856;p8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8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8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8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60" name="Google Shape;860;p84"/>
          <p:cNvGrpSpPr/>
          <p:nvPr/>
        </p:nvGrpSpPr>
        <p:grpSpPr>
          <a:xfrm flipH="1">
            <a:off x="171308" y="4315025"/>
            <a:ext cx="175000" cy="175000"/>
            <a:chOff x="8792300" y="321275"/>
            <a:chExt cx="175000" cy="175000"/>
          </a:xfrm>
        </p:grpSpPr>
        <p:sp>
          <p:nvSpPr>
            <p:cNvPr id="861" name="Google Shape;861;p8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8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8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8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65" name="Google Shape;865;p84"/>
          <p:cNvGrpSpPr/>
          <p:nvPr/>
        </p:nvGrpSpPr>
        <p:grpSpPr>
          <a:xfrm>
            <a:off x="3873197" y="4657550"/>
            <a:ext cx="293111" cy="293388"/>
            <a:chOff x="3164039" y="430875"/>
            <a:chExt cx="293111" cy="293388"/>
          </a:xfrm>
        </p:grpSpPr>
        <p:sp>
          <p:nvSpPr>
            <p:cNvPr id="866" name="Google Shape;866;p84"/>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84"/>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84"/>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84"/>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84"/>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84"/>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72" name="Google Shape;872;p84"/>
          <p:cNvGrpSpPr/>
          <p:nvPr/>
        </p:nvGrpSpPr>
        <p:grpSpPr>
          <a:xfrm flipH="1">
            <a:off x="242270" y="4142425"/>
            <a:ext cx="175013" cy="27000"/>
            <a:chOff x="5662375" y="212375"/>
            <a:chExt cx="175013" cy="27000"/>
          </a:xfrm>
        </p:grpSpPr>
        <p:sp>
          <p:nvSpPr>
            <p:cNvPr id="873" name="Google Shape;873;p8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8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8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876" name="Google Shape;876;p84"/>
          <p:cNvCxnSpPr/>
          <p:nvPr/>
        </p:nvCxnSpPr>
        <p:spPr>
          <a:xfrm rot="10800000">
            <a:off x="5995050" y="226600"/>
            <a:ext cx="1504500" cy="224700"/>
          </a:xfrm>
          <a:prstGeom prst="straightConnector1">
            <a:avLst/>
          </a:prstGeom>
          <a:noFill/>
          <a:ln w="9525" cap="flat" cmpd="sng">
            <a:solidFill>
              <a:schemeClr val="dk1"/>
            </a:solidFill>
            <a:prstDash val="solid"/>
            <a:round/>
            <a:headEnd type="none" w="sm" len="sm"/>
            <a:tailEnd type="none" w="sm" len="sm"/>
          </a:ln>
        </p:spPr>
      </p:cxnSp>
      <p:cxnSp>
        <p:nvCxnSpPr>
          <p:cNvPr id="877" name="Google Shape;877;p84"/>
          <p:cNvCxnSpPr/>
          <p:nvPr/>
        </p:nvCxnSpPr>
        <p:spPr>
          <a:xfrm rot="10800000">
            <a:off x="7512925" y="457850"/>
            <a:ext cx="829500" cy="743400"/>
          </a:xfrm>
          <a:prstGeom prst="straightConnector1">
            <a:avLst/>
          </a:prstGeom>
          <a:noFill/>
          <a:ln w="9525" cap="flat" cmpd="sng">
            <a:solidFill>
              <a:schemeClr val="dk1"/>
            </a:solidFill>
            <a:prstDash val="solid"/>
            <a:round/>
            <a:headEnd type="none" w="sm" len="sm"/>
            <a:tailEnd type="none" w="sm" len="sm"/>
          </a:ln>
        </p:spPr>
      </p:cxnSp>
      <p:cxnSp>
        <p:nvCxnSpPr>
          <p:cNvPr id="878" name="Google Shape;878;p84"/>
          <p:cNvCxnSpPr/>
          <p:nvPr/>
        </p:nvCxnSpPr>
        <p:spPr>
          <a:xfrm flipH="1">
            <a:off x="8348975" y="-6625"/>
            <a:ext cx="796500" cy="1188000"/>
          </a:xfrm>
          <a:prstGeom prst="straightConnector1">
            <a:avLst/>
          </a:prstGeom>
          <a:noFill/>
          <a:ln w="9525" cap="flat" cmpd="sng">
            <a:solidFill>
              <a:schemeClr val="dk1"/>
            </a:solidFill>
            <a:prstDash val="solid"/>
            <a:round/>
            <a:headEnd type="none" w="sm" len="sm"/>
            <a:tailEnd type="none" w="sm" len="sm"/>
          </a:ln>
        </p:spPr>
      </p:cxnSp>
      <p:grpSp>
        <p:nvGrpSpPr>
          <p:cNvPr id="879" name="Google Shape;879;p84"/>
          <p:cNvGrpSpPr/>
          <p:nvPr/>
        </p:nvGrpSpPr>
        <p:grpSpPr>
          <a:xfrm>
            <a:off x="8064275" y="1040250"/>
            <a:ext cx="581800" cy="582350"/>
            <a:chOff x="8064275" y="887850"/>
            <a:chExt cx="581800" cy="582350"/>
          </a:xfrm>
        </p:grpSpPr>
        <p:sp>
          <p:nvSpPr>
            <p:cNvPr id="880" name="Google Shape;880;p8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8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8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8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8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8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86" name="Google Shape;886;p84"/>
          <p:cNvGrpSpPr/>
          <p:nvPr/>
        </p:nvGrpSpPr>
        <p:grpSpPr>
          <a:xfrm>
            <a:off x="7353050" y="316275"/>
            <a:ext cx="292025" cy="292575"/>
            <a:chOff x="7353050" y="316275"/>
            <a:chExt cx="292025" cy="292575"/>
          </a:xfrm>
        </p:grpSpPr>
        <p:sp>
          <p:nvSpPr>
            <p:cNvPr id="887" name="Google Shape;887;p8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8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8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8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91" name="Google Shape;891;p84"/>
          <p:cNvGrpSpPr/>
          <p:nvPr/>
        </p:nvGrpSpPr>
        <p:grpSpPr>
          <a:xfrm>
            <a:off x="8792300" y="321275"/>
            <a:ext cx="175000" cy="175000"/>
            <a:chOff x="8792300" y="321275"/>
            <a:chExt cx="175000" cy="175000"/>
          </a:xfrm>
        </p:grpSpPr>
        <p:sp>
          <p:nvSpPr>
            <p:cNvPr id="892" name="Google Shape;892;p8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8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8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8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96" name="Google Shape;896;p84"/>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84"/>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84"/>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p84"/>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84"/>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84"/>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02" name="Google Shape;902;p84"/>
          <p:cNvGrpSpPr/>
          <p:nvPr/>
        </p:nvGrpSpPr>
        <p:grpSpPr>
          <a:xfrm>
            <a:off x="8490050" y="170875"/>
            <a:ext cx="175013" cy="27000"/>
            <a:chOff x="5662375" y="212375"/>
            <a:chExt cx="175013" cy="27000"/>
          </a:xfrm>
        </p:grpSpPr>
        <p:sp>
          <p:nvSpPr>
            <p:cNvPr id="903" name="Google Shape;903;p8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8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8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06" name="Google Shape;906;p84"/>
          <p:cNvGrpSpPr/>
          <p:nvPr/>
        </p:nvGrpSpPr>
        <p:grpSpPr>
          <a:xfrm>
            <a:off x="8678350" y="1658000"/>
            <a:ext cx="175013" cy="27000"/>
            <a:chOff x="5662375" y="212375"/>
            <a:chExt cx="175013" cy="27000"/>
          </a:xfrm>
        </p:grpSpPr>
        <p:sp>
          <p:nvSpPr>
            <p:cNvPr id="907" name="Google Shape;907;p8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8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8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body 2">
  <p:cSld name="CUSTOM_10">
    <p:spTree>
      <p:nvGrpSpPr>
        <p:cNvPr id="1" name="Shape 910"/>
        <p:cNvGrpSpPr/>
        <p:nvPr/>
      </p:nvGrpSpPr>
      <p:grpSpPr>
        <a:xfrm>
          <a:off x="0" y="0"/>
          <a:ext cx="0" cy="0"/>
          <a:chOff x="0" y="0"/>
          <a:chExt cx="0" cy="0"/>
        </a:xfrm>
      </p:grpSpPr>
      <p:sp>
        <p:nvSpPr>
          <p:cNvPr id="911" name="Google Shape;911;p85"/>
          <p:cNvSpPr txBox="1">
            <a:spLocks noGrp="1"/>
          </p:cNvSpPr>
          <p:nvPr>
            <p:ph type="title"/>
          </p:nvPr>
        </p:nvSpPr>
        <p:spPr>
          <a:xfrm>
            <a:off x="1271016" y="338328"/>
            <a:ext cx="6611100" cy="548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912" name="Google Shape;912;p85"/>
          <p:cNvSpPr txBox="1">
            <a:spLocks noGrp="1"/>
          </p:cNvSpPr>
          <p:nvPr>
            <p:ph type="subTitle" idx="1"/>
          </p:nvPr>
        </p:nvSpPr>
        <p:spPr>
          <a:xfrm>
            <a:off x="4690875" y="1491351"/>
            <a:ext cx="3557100" cy="2656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cxnSp>
        <p:nvCxnSpPr>
          <p:cNvPr id="913" name="Google Shape;913;p85"/>
          <p:cNvCxnSpPr/>
          <p:nvPr/>
        </p:nvCxnSpPr>
        <p:spPr>
          <a:xfrm rot="10800000">
            <a:off x="8109000" y="501275"/>
            <a:ext cx="737700" cy="737700"/>
          </a:xfrm>
          <a:prstGeom prst="straightConnector1">
            <a:avLst/>
          </a:prstGeom>
          <a:noFill/>
          <a:ln w="9525" cap="flat" cmpd="sng">
            <a:solidFill>
              <a:schemeClr val="dk1"/>
            </a:solidFill>
            <a:prstDash val="solid"/>
            <a:round/>
            <a:headEnd type="none" w="sm" len="sm"/>
            <a:tailEnd type="none" w="sm" len="sm"/>
          </a:ln>
        </p:spPr>
      </p:cxnSp>
      <p:cxnSp>
        <p:nvCxnSpPr>
          <p:cNvPr id="914" name="Google Shape;914;p85"/>
          <p:cNvCxnSpPr/>
          <p:nvPr/>
        </p:nvCxnSpPr>
        <p:spPr>
          <a:xfrm>
            <a:off x="582475" y="282188"/>
            <a:ext cx="1212900" cy="422700"/>
          </a:xfrm>
          <a:prstGeom prst="straightConnector1">
            <a:avLst/>
          </a:prstGeom>
          <a:noFill/>
          <a:ln w="9525" cap="flat" cmpd="sng">
            <a:solidFill>
              <a:schemeClr val="dk1"/>
            </a:solidFill>
            <a:prstDash val="solid"/>
            <a:round/>
            <a:headEnd type="none" w="sm" len="sm"/>
            <a:tailEnd type="none" w="sm" len="sm"/>
          </a:ln>
        </p:spPr>
      </p:cxnSp>
      <p:cxnSp>
        <p:nvCxnSpPr>
          <p:cNvPr id="915" name="Google Shape;915;p85"/>
          <p:cNvCxnSpPr/>
          <p:nvPr/>
        </p:nvCxnSpPr>
        <p:spPr>
          <a:xfrm rot="10800000" flipH="1">
            <a:off x="0" y="274188"/>
            <a:ext cx="582600" cy="654300"/>
          </a:xfrm>
          <a:prstGeom prst="straightConnector1">
            <a:avLst/>
          </a:prstGeom>
          <a:noFill/>
          <a:ln w="9525" cap="flat" cmpd="sng">
            <a:solidFill>
              <a:schemeClr val="dk1"/>
            </a:solidFill>
            <a:prstDash val="solid"/>
            <a:round/>
            <a:headEnd type="none" w="sm" len="sm"/>
            <a:tailEnd type="none" w="sm" len="sm"/>
          </a:ln>
        </p:spPr>
      </p:cxnSp>
      <p:grpSp>
        <p:nvGrpSpPr>
          <p:cNvPr id="916" name="Google Shape;916;p85"/>
          <p:cNvGrpSpPr/>
          <p:nvPr/>
        </p:nvGrpSpPr>
        <p:grpSpPr>
          <a:xfrm flipH="1">
            <a:off x="423750" y="125363"/>
            <a:ext cx="292025" cy="292575"/>
            <a:chOff x="7353050" y="316275"/>
            <a:chExt cx="292025" cy="292575"/>
          </a:xfrm>
        </p:grpSpPr>
        <p:sp>
          <p:nvSpPr>
            <p:cNvPr id="917" name="Google Shape;917;p8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8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8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8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21" name="Google Shape;921;p85"/>
          <p:cNvGrpSpPr/>
          <p:nvPr/>
        </p:nvGrpSpPr>
        <p:grpSpPr>
          <a:xfrm>
            <a:off x="1638739" y="558163"/>
            <a:ext cx="293111" cy="293388"/>
            <a:chOff x="3164039" y="430875"/>
            <a:chExt cx="293111" cy="293388"/>
          </a:xfrm>
        </p:grpSpPr>
        <p:sp>
          <p:nvSpPr>
            <p:cNvPr id="922" name="Google Shape;922;p8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8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8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p8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8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p8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28" name="Google Shape;928;p85"/>
          <p:cNvGrpSpPr/>
          <p:nvPr/>
        </p:nvGrpSpPr>
        <p:grpSpPr>
          <a:xfrm>
            <a:off x="1591750" y="362600"/>
            <a:ext cx="175013" cy="27000"/>
            <a:chOff x="5662375" y="212375"/>
            <a:chExt cx="175013" cy="27000"/>
          </a:xfrm>
        </p:grpSpPr>
        <p:sp>
          <p:nvSpPr>
            <p:cNvPr id="929" name="Google Shape;929;p8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8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8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932" name="Google Shape;932;p85"/>
          <p:cNvCxnSpPr/>
          <p:nvPr/>
        </p:nvCxnSpPr>
        <p:spPr>
          <a:xfrm flipH="1">
            <a:off x="8151325" y="6875"/>
            <a:ext cx="1002600" cy="494400"/>
          </a:xfrm>
          <a:prstGeom prst="straightConnector1">
            <a:avLst/>
          </a:prstGeom>
          <a:noFill/>
          <a:ln w="9525" cap="flat" cmpd="sng">
            <a:solidFill>
              <a:schemeClr val="dk1"/>
            </a:solidFill>
            <a:prstDash val="solid"/>
            <a:round/>
            <a:headEnd type="none" w="sm" len="sm"/>
            <a:tailEnd type="none" w="sm" len="sm"/>
          </a:ln>
        </p:spPr>
      </p:cxnSp>
      <p:grpSp>
        <p:nvGrpSpPr>
          <p:cNvPr id="933" name="Google Shape;933;p85"/>
          <p:cNvGrpSpPr/>
          <p:nvPr/>
        </p:nvGrpSpPr>
        <p:grpSpPr>
          <a:xfrm>
            <a:off x="7823875" y="202375"/>
            <a:ext cx="581800" cy="582350"/>
            <a:chOff x="8064275" y="887850"/>
            <a:chExt cx="581800" cy="582350"/>
          </a:xfrm>
        </p:grpSpPr>
        <p:sp>
          <p:nvSpPr>
            <p:cNvPr id="934" name="Google Shape;934;p8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8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8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8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8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8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40" name="Google Shape;940;p85"/>
          <p:cNvGrpSpPr/>
          <p:nvPr/>
        </p:nvGrpSpPr>
        <p:grpSpPr>
          <a:xfrm flipH="1">
            <a:off x="8698650" y="1117488"/>
            <a:ext cx="292025" cy="292575"/>
            <a:chOff x="7353050" y="316275"/>
            <a:chExt cx="292025" cy="292575"/>
          </a:xfrm>
        </p:grpSpPr>
        <p:sp>
          <p:nvSpPr>
            <p:cNvPr id="941" name="Google Shape;941;p8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8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8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8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45" name="Google Shape;945;p85"/>
          <p:cNvGrpSpPr/>
          <p:nvPr/>
        </p:nvGrpSpPr>
        <p:grpSpPr>
          <a:xfrm>
            <a:off x="8678350" y="1581800"/>
            <a:ext cx="175013" cy="27000"/>
            <a:chOff x="5662375" y="212375"/>
            <a:chExt cx="175013" cy="27000"/>
          </a:xfrm>
        </p:grpSpPr>
        <p:sp>
          <p:nvSpPr>
            <p:cNvPr id="946" name="Google Shape;946;p8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8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8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949" name="Google Shape;949;p85"/>
          <p:cNvCxnSpPr/>
          <p:nvPr/>
        </p:nvCxnSpPr>
        <p:spPr>
          <a:xfrm flipH="1">
            <a:off x="5101704" y="4513075"/>
            <a:ext cx="1133100" cy="306300"/>
          </a:xfrm>
          <a:prstGeom prst="straightConnector1">
            <a:avLst/>
          </a:prstGeom>
          <a:noFill/>
          <a:ln w="9525" cap="flat" cmpd="sng">
            <a:solidFill>
              <a:schemeClr val="dk2"/>
            </a:solidFill>
            <a:prstDash val="solid"/>
            <a:round/>
            <a:headEnd type="none" w="sm" len="sm"/>
            <a:tailEnd type="none" w="sm" len="sm"/>
          </a:ln>
        </p:spPr>
      </p:cxnSp>
      <p:cxnSp>
        <p:nvCxnSpPr>
          <p:cNvPr id="950" name="Google Shape;950;p85"/>
          <p:cNvCxnSpPr/>
          <p:nvPr/>
        </p:nvCxnSpPr>
        <p:spPr>
          <a:xfrm rot="10800000">
            <a:off x="6234804" y="4492325"/>
            <a:ext cx="1342200" cy="315300"/>
          </a:xfrm>
          <a:prstGeom prst="straightConnector1">
            <a:avLst/>
          </a:prstGeom>
          <a:noFill/>
          <a:ln w="9525" cap="flat" cmpd="sng">
            <a:solidFill>
              <a:schemeClr val="dk2"/>
            </a:solidFill>
            <a:prstDash val="solid"/>
            <a:round/>
            <a:headEnd type="none" w="sm" len="sm"/>
            <a:tailEnd type="none" w="sm" len="sm"/>
          </a:ln>
        </p:spPr>
      </p:cxnSp>
      <p:cxnSp>
        <p:nvCxnSpPr>
          <p:cNvPr id="951" name="Google Shape;951;p85"/>
          <p:cNvCxnSpPr/>
          <p:nvPr/>
        </p:nvCxnSpPr>
        <p:spPr>
          <a:xfrm flipH="1">
            <a:off x="7547529" y="4408000"/>
            <a:ext cx="1332000" cy="392100"/>
          </a:xfrm>
          <a:prstGeom prst="straightConnector1">
            <a:avLst/>
          </a:prstGeom>
          <a:noFill/>
          <a:ln w="9525" cap="flat" cmpd="sng">
            <a:solidFill>
              <a:schemeClr val="dk2"/>
            </a:solidFill>
            <a:prstDash val="solid"/>
            <a:round/>
            <a:headEnd type="none" w="sm" len="sm"/>
            <a:tailEnd type="none" w="sm" len="sm"/>
          </a:ln>
        </p:spPr>
      </p:cxnSp>
      <p:cxnSp>
        <p:nvCxnSpPr>
          <p:cNvPr id="952" name="Google Shape;952;p85"/>
          <p:cNvCxnSpPr/>
          <p:nvPr/>
        </p:nvCxnSpPr>
        <p:spPr>
          <a:xfrm flipH="1">
            <a:off x="8872054" y="3993550"/>
            <a:ext cx="273900" cy="407100"/>
          </a:xfrm>
          <a:prstGeom prst="straightConnector1">
            <a:avLst/>
          </a:prstGeom>
          <a:noFill/>
          <a:ln w="9525" cap="flat" cmpd="sng">
            <a:solidFill>
              <a:schemeClr val="dk2"/>
            </a:solidFill>
            <a:prstDash val="solid"/>
            <a:round/>
            <a:headEnd type="none" w="sm" len="sm"/>
            <a:tailEnd type="none" w="sm" len="sm"/>
          </a:ln>
        </p:spPr>
      </p:cxnSp>
      <p:grpSp>
        <p:nvGrpSpPr>
          <p:cNvPr id="953" name="Google Shape;953;p85"/>
          <p:cNvGrpSpPr/>
          <p:nvPr/>
        </p:nvGrpSpPr>
        <p:grpSpPr>
          <a:xfrm>
            <a:off x="7278954" y="4513075"/>
            <a:ext cx="581800" cy="582350"/>
            <a:chOff x="8064275" y="887850"/>
            <a:chExt cx="581800" cy="582350"/>
          </a:xfrm>
        </p:grpSpPr>
        <p:sp>
          <p:nvSpPr>
            <p:cNvPr id="954" name="Google Shape;954;p8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8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8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8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8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8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0" name="Google Shape;960;p85"/>
          <p:cNvGrpSpPr/>
          <p:nvPr/>
        </p:nvGrpSpPr>
        <p:grpSpPr>
          <a:xfrm>
            <a:off x="6099454" y="4340463"/>
            <a:ext cx="292025" cy="292575"/>
            <a:chOff x="7353050" y="316275"/>
            <a:chExt cx="292025" cy="292575"/>
          </a:xfrm>
        </p:grpSpPr>
        <p:sp>
          <p:nvSpPr>
            <p:cNvPr id="961" name="Google Shape;961;p8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8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8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8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5" name="Google Shape;965;p85"/>
          <p:cNvGrpSpPr/>
          <p:nvPr/>
        </p:nvGrpSpPr>
        <p:grpSpPr>
          <a:xfrm>
            <a:off x="8792779" y="4315025"/>
            <a:ext cx="175000" cy="175000"/>
            <a:chOff x="8792300" y="321275"/>
            <a:chExt cx="175000" cy="175000"/>
          </a:xfrm>
        </p:grpSpPr>
        <p:sp>
          <p:nvSpPr>
            <p:cNvPr id="966" name="Google Shape;966;p8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8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p8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p8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70" name="Google Shape;970;p85"/>
          <p:cNvGrpSpPr/>
          <p:nvPr/>
        </p:nvGrpSpPr>
        <p:grpSpPr>
          <a:xfrm flipH="1">
            <a:off x="4972779" y="4657550"/>
            <a:ext cx="293111" cy="293388"/>
            <a:chOff x="3164039" y="430875"/>
            <a:chExt cx="293111" cy="293388"/>
          </a:xfrm>
        </p:grpSpPr>
        <p:sp>
          <p:nvSpPr>
            <p:cNvPr id="971" name="Google Shape;971;p8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8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8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p8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75;p8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p8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77" name="Google Shape;977;p85"/>
          <p:cNvGrpSpPr/>
          <p:nvPr/>
        </p:nvGrpSpPr>
        <p:grpSpPr>
          <a:xfrm>
            <a:off x="8721804" y="4142425"/>
            <a:ext cx="175013" cy="27000"/>
            <a:chOff x="5662375" y="212375"/>
            <a:chExt cx="175013" cy="27000"/>
          </a:xfrm>
        </p:grpSpPr>
        <p:sp>
          <p:nvSpPr>
            <p:cNvPr id="978" name="Google Shape;978;p8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79;p8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8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981"/>
        <p:cNvGrpSpPr/>
        <p:nvPr/>
      </p:nvGrpSpPr>
      <p:grpSpPr>
        <a:xfrm>
          <a:off x="0" y="0"/>
          <a:ext cx="0" cy="0"/>
          <a:chOff x="0" y="0"/>
          <a:chExt cx="0" cy="0"/>
        </a:xfrm>
      </p:grpSpPr>
      <p:sp>
        <p:nvSpPr>
          <p:cNvPr id="982" name="Google Shape;982;p86"/>
          <p:cNvSpPr txBox="1">
            <a:spLocks noGrp="1"/>
          </p:cNvSpPr>
          <p:nvPr>
            <p:ph type="title"/>
          </p:nvPr>
        </p:nvSpPr>
        <p:spPr>
          <a:xfrm>
            <a:off x="2105425" y="384048"/>
            <a:ext cx="4937700" cy="1079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4800"/>
            </a:lvl1pPr>
            <a:lvl2pPr lvl="1" algn="l">
              <a:lnSpc>
                <a:spcPct val="100000"/>
              </a:lnSpc>
              <a:spcBef>
                <a:spcPts val="0"/>
              </a:spcBef>
              <a:spcAft>
                <a:spcPts val="0"/>
              </a:spcAft>
              <a:buSzPts val="2800"/>
              <a:buNone/>
              <a:defRPr sz="4800"/>
            </a:lvl2pPr>
            <a:lvl3pPr lvl="2" algn="l">
              <a:lnSpc>
                <a:spcPct val="100000"/>
              </a:lnSpc>
              <a:spcBef>
                <a:spcPts val="0"/>
              </a:spcBef>
              <a:spcAft>
                <a:spcPts val="0"/>
              </a:spcAft>
              <a:buSzPts val="2800"/>
              <a:buNone/>
              <a:defRPr sz="4800"/>
            </a:lvl3pPr>
            <a:lvl4pPr lvl="3" algn="l">
              <a:lnSpc>
                <a:spcPct val="100000"/>
              </a:lnSpc>
              <a:spcBef>
                <a:spcPts val="0"/>
              </a:spcBef>
              <a:spcAft>
                <a:spcPts val="0"/>
              </a:spcAft>
              <a:buSzPts val="2800"/>
              <a:buNone/>
              <a:defRPr sz="4800"/>
            </a:lvl4pPr>
            <a:lvl5pPr lvl="4" algn="l">
              <a:lnSpc>
                <a:spcPct val="100000"/>
              </a:lnSpc>
              <a:spcBef>
                <a:spcPts val="0"/>
              </a:spcBef>
              <a:spcAft>
                <a:spcPts val="0"/>
              </a:spcAft>
              <a:buSzPts val="2800"/>
              <a:buNone/>
              <a:defRPr sz="4800"/>
            </a:lvl5pPr>
            <a:lvl6pPr lvl="5" algn="l">
              <a:lnSpc>
                <a:spcPct val="100000"/>
              </a:lnSpc>
              <a:spcBef>
                <a:spcPts val="0"/>
              </a:spcBef>
              <a:spcAft>
                <a:spcPts val="0"/>
              </a:spcAft>
              <a:buSzPts val="2800"/>
              <a:buNone/>
              <a:defRPr sz="4800"/>
            </a:lvl6pPr>
            <a:lvl7pPr lvl="6" algn="l">
              <a:lnSpc>
                <a:spcPct val="100000"/>
              </a:lnSpc>
              <a:spcBef>
                <a:spcPts val="0"/>
              </a:spcBef>
              <a:spcAft>
                <a:spcPts val="0"/>
              </a:spcAft>
              <a:buSzPts val="2800"/>
              <a:buNone/>
              <a:defRPr sz="4800"/>
            </a:lvl7pPr>
            <a:lvl8pPr lvl="7" algn="l">
              <a:lnSpc>
                <a:spcPct val="100000"/>
              </a:lnSpc>
              <a:spcBef>
                <a:spcPts val="0"/>
              </a:spcBef>
              <a:spcAft>
                <a:spcPts val="0"/>
              </a:spcAft>
              <a:buSzPts val="2800"/>
              <a:buNone/>
              <a:defRPr sz="4800"/>
            </a:lvl8pPr>
            <a:lvl9pPr lvl="8" algn="l">
              <a:lnSpc>
                <a:spcPct val="100000"/>
              </a:lnSpc>
              <a:spcBef>
                <a:spcPts val="0"/>
              </a:spcBef>
              <a:spcAft>
                <a:spcPts val="0"/>
              </a:spcAft>
              <a:buSzPts val="2800"/>
              <a:buNone/>
              <a:defRPr sz="4800"/>
            </a:lvl9pPr>
          </a:lstStyle>
          <a:p>
            <a:endParaRPr/>
          </a:p>
        </p:txBody>
      </p:sp>
      <p:sp>
        <p:nvSpPr>
          <p:cNvPr id="983" name="Google Shape;983;p86"/>
          <p:cNvSpPr txBox="1">
            <a:spLocks noGrp="1"/>
          </p:cNvSpPr>
          <p:nvPr>
            <p:ph type="subTitle" idx="1"/>
          </p:nvPr>
        </p:nvSpPr>
        <p:spPr>
          <a:xfrm>
            <a:off x="3017520" y="1709928"/>
            <a:ext cx="3099900" cy="14355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Barlow Semi Condensed"/>
                <a:ea typeface="Barlow Semi Condensed"/>
                <a:cs typeface="Barlow Semi Condensed"/>
                <a:sym typeface="Barlow Semi Condensed"/>
              </a:defRPr>
            </a:lvl9pPr>
          </a:lstStyle>
          <a:p>
            <a:endParaRPr/>
          </a:p>
        </p:txBody>
      </p:sp>
      <p:sp>
        <p:nvSpPr>
          <p:cNvPr id="984" name="Google Shape;984;p86"/>
          <p:cNvSpPr txBox="1"/>
          <p:nvPr/>
        </p:nvSpPr>
        <p:spPr>
          <a:xfrm>
            <a:off x="2489375" y="3664200"/>
            <a:ext cx="4161600" cy="7623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100"/>
              <a:buFont typeface="Arial"/>
              <a:buNone/>
            </a:pPr>
            <a:r>
              <a:rPr lang="en" sz="1100" b="0" i="0" u="none" strike="noStrike" cap="none">
                <a:solidFill>
                  <a:schemeClr val="accent1"/>
                </a:solidFill>
                <a:latin typeface="Barlow Semi Condensed Medium"/>
                <a:ea typeface="Barlow Semi Condensed Medium"/>
                <a:cs typeface="Barlow Semi Condensed Medium"/>
                <a:sym typeface="Barlow Semi Condensed Medium"/>
              </a:rPr>
              <a:t>CREDITS:</a:t>
            </a:r>
            <a:r>
              <a:rPr lang="en" sz="1100" b="0" i="0" u="none" strike="noStrike" cap="none">
                <a:solidFill>
                  <a:schemeClr val="dk2"/>
                </a:solidFill>
                <a:latin typeface="Barlow Semi Condensed"/>
                <a:ea typeface="Barlow Semi Condensed"/>
                <a:cs typeface="Barlow Semi Condensed"/>
                <a:sym typeface="Barlow Semi Condensed"/>
              </a:rPr>
              <a:t> This presentation template was created by </a:t>
            </a:r>
            <a:r>
              <a:rPr lang="en" sz="1100" b="0" i="0" u="none" strike="noStrike" cap="none">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xmlns:ahyp="http://schemas.microsoft.com/office/drawing/2018/hyperlinkcolor" val="tx"/>
                    </a:ext>
                  </a:extLst>
                </a:hlinkClick>
              </a:rPr>
              <a:t>Slidesgo</a:t>
            </a:r>
            <a:r>
              <a:rPr lang="en" sz="1100" b="0" i="0" u="none" strike="noStrike" cap="none">
                <a:solidFill>
                  <a:schemeClr val="dk2"/>
                </a:solidFill>
                <a:latin typeface="Barlow Semi Condensed"/>
                <a:ea typeface="Barlow Semi Condensed"/>
                <a:cs typeface="Barlow Semi Condensed"/>
                <a:sym typeface="Barlow Semi Condensed"/>
              </a:rPr>
              <a:t>, including icons by </a:t>
            </a:r>
            <a:r>
              <a:rPr lang="en" sz="1100" b="0" i="0" u="none" strike="noStrike" cap="none">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xmlns:ahyp="http://schemas.microsoft.com/office/drawing/2018/hyperlinkcolor" val="tx"/>
                    </a:ext>
                  </a:extLst>
                </a:hlinkClick>
              </a:rPr>
              <a:t>Flaticon</a:t>
            </a:r>
            <a:r>
              <a:rPr lang="en" sz="1100" b="0" i="0" u="none" strike="noStrike" cap="none">
                <a:solidFill>
                  <a:schemeClr val="dk2"/>
                </a:solidFill>
                <a:latin typeface="Barlow Semi Condensed"/>
                <a:ea typeface="Barlow Semi Condensed"/>
                <a:cs typeface="Barlow Semi Condensed"/>
                <a:sym typeface="Barlow Semi Condensed"/>
              </a:rPr>
              <a:t>, infographics &amp; images by </a:t>
            </a:r>
            <a:r>
              <a:rPr lang="en" sz="1100" b="0" i="0" u="none" strike="noStrike" cap="none">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xmlns:ahyp="http://schemas.microsoft.com/office/drawing/2018/hyperlinkcolor" val="tx"/>
                    </a:ext>
                  </a:extLst>
                </a:hlinkClick>
              </a:rPr>
              <a:t>Freepik</a:t>
            </a:r>
            <a:r>
              <a:rPr lang="en" sz="1100" b="0" i="0" u="none" strike="noStrike" cap="none">
                <a:solidFill>
                  <a:schemeClr val="dk2"/>
                </a:solidFill>
                <a:latin typeface="Barlow Semi Condensed"/>
                <a:ea typeface="Barlow Semi Condensed"/>
                <a:cs typeface="Barlow Semi Condensed"/>
                <a:sym typeface="Barlow Semi Condensed"/>
              </a:rPr>
              <a:t> and illustrations by </a:t>
            </a:r>
            <a:r>
              <a:rPr lang="en" sz="1100" b="0" i="0" u="none" strike="noStrike" cap="none">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xmlns:ahyp="http://schemas.microsoft.com/office/drawing/2018/hyperlinkcolor" val="tx"/>
                    </a:ext>
                  </a:extLst>
                </a:hlinkClick>
              </a:rPr>
              <a:t>Stories</a:t>
            </a:r>
            <a:endParaRPr sz="1400" b="0" i="0" u="none" strike="noStrike" cap="none">
              <a:solidFill>
                <a:schemeClr val="dk2"/>
              </a:solidFill>
              <a:latin typeface="Barlow Semi Condensed Medium"/>
              <a:ea typeface="Barlow Semi Condensed Medium"/>
              <a:cs typeface="Barlow Semi Condensed Medium"/>
              <a:sym typeface="Barlow Semi Condensed Medium"/>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Barlow Semi Condensed"/>
              <a:ea typeface="Barlow Semi Condensed"/>
              <a:cs typeface="Barlow Semi Condensed"/>
              <a:sym typeface="Barlow Semi Condensed"/>
            </a:endParaRPr>
          </a:p>
        </p:txBody>
      </p:sp>
      <p:cxnSp>
        <p:nvCxnSpPr>
          <p:cNvPr id="985" name="Google Shape;985;p86"/>
          <p:cNvCxnSpPr/>
          <p:nvPr/>
        </p:nvCxnSpPr>
        <p:spPr>
          <a:xfrm rot="5400000">
            <a:off x="7269708" y="3324550"/>
            <a:ext cx="1133100" cy="306300"/>
          </a:xfrm>
          <a:prstGeom prst="straightConnector1">
            <a:avLst/>
          </a:prstGeom>
          <a:noFill/>
          <a:ln w="9525" cap="flat" cmpd="sng">
            <a:solidFill>
              <a:schemeClr val="dk2"/>
            </a:solidFill>
            <a:prstDash val="solid"/>
            <a:round/>
            <a:headEnd type="none" w="sm" len="sm"/>
            <a:tailEnd type="none" w="sm" len="sm"/>
          </a:ln>
        </p:spPr>
      </p:cxnSp>
      <p:cxnSp>
        <p:nvCxnSpPr>
          <p:cNvPr id="986" name="Google Shape;986;p86"/>
          <p:cNvCxnSpPr/>
          <p:nvPr/>
        </p:nvCxnSpPr>
        <p:spPr>
          <a:xfrm rot="-5400000" flipH="1">
            <a:off x="7181408" y="2082400"/>
            <a:ext cx="1342200" cy="315300"/>
          </a:xfrm>
          <a:prstGeom prst="straightConnector1">
            <a:avLst/>
          </a:prstGeom>
          <a:noFill/>
          <a:ln w="9525" cap="flat" cmpd="sng">
            <a:solidFill>
              <a:schemeClr val="dk2"/>
            </a:solidFill>
            <a:prstDash val="solid"/>
            <a:round/>
            <a:headEnd type="none" w="sm" len="sm"/>
            <a:tailEnd type="none" w="sm" len="sm"/>
          </a:ln>
        </p:spPr>
      </p:cxnSp>
      <p:cxnSp>
        <p:nvCxnSpPr>
          <p:cNvPr id="987" name="Google Shape;987;p86"/>
          <p:cNvCxnSpPr/>
          <p:nvPr/>
        </p:nvCxnSpPr>
        <p:spPr>
          <a:xfrm rot="5400000">
            <a:off x="7232433" y="736375"/>
            <a:ext cx="1332000" cy="392100"/>
          </a:xfrm>
          <a:prstGeom prst="straightConnector1">
            <a:avLst/>
          </a:prstGeom>
          <a:noFill/>
          <a:ln w="9525" cap="flat" cmpd="sng">
            <a:solidFill>
              <a:schemeClr val="dk2"/>
            </a:solidFill>
            <a:prstDash val="solid"/>
            <a:round/>
            <a:headEnd type="none" w="sm" len="sm"/>
            <a:tailEnd type="none" w="sm" len="sm"/>
          </a:ln>
        </p:spPr>
      </p:cxnSp>
      <p:cxnSp>
        <p:nvCxnSpPr>
          <p:cNvPr id="988" name="Google Shape;988;p86"/>
          <p:cNvCxnSpPr/>
          <p:nvPr/>
        </p:nvCxnSpPr>
        <p:spPr>
          <a:xfrm rot="5400000">
            <a:off x="8168433" y="-66600"/>
            <a:ext cx="273900" cy="407100"/>
          </a:xfrm>
          <a:prstGeom prst="straightConnector1">
            <a:avLst/>
          </a:prstGeom>
          <a:noFill/>
          <a:ln w="9525" cap="flat" cmpd="sng">
            <a:solidFill>
              <a:schemeClr val="dk2"/>
            </a:solidFill>
            <a:prstDash val="solid"/>
            <a:round/>
            <a:headEnd type="none" w="sm" len="sm"/>
            <a:tailEnd type="none" w="sm" len="sm"/>
          </a:ln>
        </p:spPr>
      </p:cxnSp>
      <p:grpSp>
        <p:nvGrpSpPr>
          <p:cNvPr id="989" name="Google Shape;989;p86"/>
          <p:cNvGrpSpPr/>
          <p:nvPr/>
        </p:nvGrpSpPr>
        <p:grpSpPr>
          <a:xfrm rot="5400000" flipH="1">
            <a:off x="7407333" y="1284925"/>
            <a:ext cx="581800" cy="582350"/>
            <a:chOff x="8064275" y="887850"/>
            <a:chExt cx="581800" cy="582350"/>
          </a:xfrm>
        </p:grpSpPr>
        <p:sp>
          <p:nvSpPr>
            <p:cNvPr id="990" name="Google Shape;990;p8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p8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8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8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8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8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96" name="Google Shape;996;p86"/>
          <p:cNvGrpSpPr/>
          <p:nvPr/>
        </p:nvGrpSpPr>
        <p:grpSpPr>
          <a:xfrm rot="5400000" flipH="1">
            <a:off x="7869720" y="2754200"/>
            <a:ext cx="292025" cy="292575"/>
            <a:chOff x="7353050" y="316275"/>
            <a:chExt cx="292025" cy="292575"/>
          </a:xfrm>
        </p:grpSpPr>
        <p:sp>
          <p:nvSpPr>
            <p:cNvPr id="997" name="Google Shape;997;p8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8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8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8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01" name="Google Shape;1001;p86"/>
          <p:cNvGrpSpPr/>
          <p:nvPr/>
        </p:nvGrpSpPr>
        <p:grpSpPr>
          <a:xfrm rot="5400000" flipH="1">
            <a:off x="8012458" y="178175"/>
            <a:ext cx="175000" cy="175000"/>
            <a:chOff x="8792300" y="321275"/>
            <a:chExt cx="175000" cy="175000"/>
          </a:xfrm>
        </p:grpSpPr>
        <p:sp>
          <p:nvSpPr>
            <p:cNvPr id="1002" name="Google Shape;1002;p8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8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8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8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06" name="Google Shape;1006;p86"/>
          <p:cNvGrpSpPr/>
          <p:nvPr/>
        </p:nvGrpSpPr>
        <p:grpSpPr>
          <a:xfrm rot="5400000">
            <a:off x="7551683" y="3879926"/>
            <a:ext cx="293111" cy="293388"/>
            <a:chOff x="3164039" y="430875"/>
            <a:chExt cx="293111" cy="293388"/>
          </a:xfrm>
        </p:grpSpPr>
        <p:sp>
          <p:nvSpPr>
            <p:cNvPr id="1007" name="Google Shape;1007;p8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8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8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p8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8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8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13" name="Google Shape;1013;p86"/>
          <p:cNvGrpSpPr/>
          <p:nvPr/>
        </p:nvGrpSpPr>
        <p:grpSpPr>
          <a:xfrm rot="5400000" flipH="1">
            <a:off x="8259052" y="323144"/>
            <a:ext cx="175013" cy="27000"/>
            <a:chOff x="5662375" y="212375"/>
            <a:chExt cx="175013" cy="27000"/>
          </a:xfrm>
        </p:grpSpPr>
        <p:sp>
          <p:nvSpPr>
            <p:cNvPr id="1014" name="Google Shape;1014;p8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8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8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017" name="Google Shape;1017;p86"/>
          <p:cNvCxnSpPr/>
          <p:nvPr/>
        </p:nvCxnSpPr>
        <p:spPr>
          <a:xfrm rot="5400000" flipH="1">
            <a:off x="740850" y="2598325"/>
            <a:ext cx="1672500" cy="126000"/>
          </a:xfrm>
          <a:prstGeom prst="straightConnector1">
            <a:avLst/>
          </a:prstGeom>
          <a:noFill/>
          <a:ln w="9525" cap="flat" cmpd="sng">
            <a:solidFill>
              <a:schemeClr val="dk2"/>
            </a:solidFill>
            <a:prstDash val="solid"/>
            <a:round/>
            <a:headEnd type="none" w="sm" len="sm"/>
            <a:tailEnd type="none" w="sm" len="sm"/>
          </a:ln>
        </p:spPr>
      </p:cxnSp>
      <p:cxnSp>
        <p:nvCxnSpPr>
          <p:cNvPr id="1018" name="Google Shape;1018;p86"/>
          <p:cNvCxnSpPr/>
          <p:nvPr/>
        </p:nvCxnSpPr>
        <p:spPr>
          <a:xfrm rot="-5400000">
            <a:off x="847100" y="3554000"/>
            <a:ext cx="829500" cy="743400"/>
          </a:xfrm>
          <a:prstGeom prst="straightConnector1">
            <a:avLst/>
          </a:prstGeom>
          <a:noFill/>
          <a:ln w="9525" cap="flat" cmpd="sng">
            <a:solidFill>
              <a:schemeClr val="dk2"/>
            </a:solidFill>
            <a:prstDash val="solid"/>
            <a:round/>
            <a:headEnd type="none" w="sm" len="sm"/>
            <a:tailEnd type="none" w="sm" len="sm"/>
          </a:ln>
        </p:spPr>
      </p:cxnSp>
      <p:cxnSp>
        <p:nvCxnSpPr>
          <p:cNvPr id="1019" name="Google Shape;1019;p86"/>
          <p:cNvCxnSpPr/>
          <p:nvPr/>
        </p:nvCxnSpPr>
        <p:spPr>
          <a:xfrm rot="5400000" flipH="1">
            <a:off x="1105775" y="4151250"/>
            <a:ext cx="796500" cy="1188000"/>
          </a:xfrm>
          <a:prstGeom prst="straightConnector1">
            <a:avLst/>
          </a:prstGeom>
          <a:noFill/>
          <a:ln w="9525" cap="flat" cmpd="sng">
            <a:solidFill>
              <a:schemeClr val="dk2"/>
            </a:solidFill>
            <a:prstDash val="solid"/>
            <a:round/>
            <a:headEnd type="none" w="sm" len="sm"/>
            <a:tailEnd type="none" w="sm" len="sm"/>
          </a:ln>
        </p:spPr>
      </p:cxnSp>
      <p:grpSp>
        <p:nvGrpSpPr>
          <p:cNvPr id="1020" name="Google Shape;1020;p86"/>
          <p:cNvGrpSpPr/>
          <p:nvPr/>
        </p:nvGrpSpPr>
        <p:grpSpPr>
          <a:xfrm rot="5400000">
            <a:off x="621475" y="4062025"/>
            <a:ext cx="581800" cy="582350"/>
            <a:chOff x="8064275" y="887850"/>
            <a:chExt cx="581800" cy="582350"/>
          </a:xfrm>
        </p:grpSpPr>
        <p:sp>
          <p:nvSpPr>
            <p:cNvPr id="1021" name="Google Shape;1021;p8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8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8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8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8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8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27" name="Google Shape;1027;p86"/>
          <p:cNvGrpSpPr/>
          <p:nvPr/>
        </p:nvGrpSpPr>
        <p:grpSpPr>
          <a:xfrm rot="5400000">
            <a:off x="1482825" y="3350800"/>
            <a:ext cx="292025" cy="292575"/>
            <a:chOff x="7353050" y="316275"/>
            <a:chExt cx="292025" cy="292575"/>
          </a:xfrm>
        </p:grpSpPr>
        <p:sp>
          <p:nvSpPr>
            <p:cNvPr id="1028" name="Google Shape;1028;p8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p8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p8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p8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32" name="Google Shape;1032;p86"/>
          <p:cNvGrpSpPr/>
          <p:nvPr/>
        </p:nvGrpSpPr>
        <p:grpSpPr>
          <a:xfrm rot="5400000">
            <a:off x="1595125" y="4790325"/>
            <a:ext cx="175000" cy="175000"/>
            <a:chOff x="8792300" y="321275"/>
            <a:chExt cx="175000" cy="175000"/>
          </a:xfrm>
        </p:grpSpPr>
        <p:sp>
          <p:nvSpPr>
            <p:cNvPr id="1033" name="Google Shape;1033;p8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8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8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p8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37" name="Google Shape;1037;p86"/>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p86"/>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86"/>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86"/>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p86"/>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86"/>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43" name="Google Shape;1043;p86"/>
          <p:cNvGrpSpPr/>
          <p:nvPr/>
        </p:nvGrpSpPr>
        <p:grpSpPr>
          <a:xfrm rot="5400000">
            <a:off x="1701119" y="1515381"/>
            <a:ext cx="175013" cy="27000"/>
            <a:chOff x="5662375" y="212375"/>
            <a:chExt cx="175013" cy="27000"/>
          </a:xfrm>
        </p:grpSpPr>
        <p:sp>
          <p:nvSpPr>
            <p:cNvPr id="1044" name="Google Shape;1044;p8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p8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p8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47" name="Google Shape;1047;p86"/>
          <p:cNvGrpSpPr/>
          <p:nvPr/>
        </p:nvGrpSpPr>
        <p:grpSpPr>
          <a:xfrm rot="5400000">
            <a:off x="1819519" y="4562081"/>
            <a:ext cx="175013" cy="27000"/>
            <a:chOff x="5662375" y="212375"/>
            <a:chExt cx="175013" cy="27000"/>
          </a:xfrm>
        </p:grpSpPr>
        <p:sp>
          <p:nvSpPr>
            <p:cNvPr id="1048" name="Google Shape;1048;p8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p8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p8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51" name="Google Shape;1051;p86"/>
          <p:cNvGrpSpPr/>
          <p:nvPr/>
        </p:nvGrpSpPr>
        <p:grpSpPr>
          <a:xfrm rot="5400000">
            <a:off x="408594" y="4140781"/>
            <a:ext cx="175013" cy="27000"/>
            <a:chOff x="5662375" y="212375"/>
            <a:chExt cx="175013" cy="27000"/>
          </a:xfrm>
        </p:grpSpPr>
        <p:sp>
          <p:nvSpPr>
            <p:cNvPr id="1052" name="Google Shape;1052;p86"/>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1053;p86"/>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p86"/>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Highlighted numbers">
  <p:cSld name="CUSTOM_11">
    <p:spTree>
      <p:nvGrpSpPr>
        <p:cNvPr id="1" name="Shape 1055"/>
        <p:cNvGrpSpPr/>
        <p:nvPr/>
      </p:nvGrpSpPr>
      <p:grpSpPr>
        <a:xfrm>
          <a:off x="0" y="0"/>
          <a:ext cx="0" cy="0"/>
          <a:chOff x="0" y="0"/>
          <a:chExt cx="0" cy="0"/>
        </a:xfrm>
      </p:grpSpPr>
      <p:sp>
        <p:nvSpPr>
          <p:cNvPr id="1056" name="Google Shape;1056;p87"/>
          <p:cNvSpPr txBox="1">
            <a:spLocks noGrp="1"/>
          </p:cNvSpPr>
          <p:nvPr>
            <p:ph type="title"/>
          </p:nvPr>
        </p:nvSpPr>
        <p:spPr>
          <a:xfrm>
            <a:off x="2825496" y="704088"/>
            <a:ext cx="3483900" cy="567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3600"/>
              <a:buNone/>
              <a:defRPr sz="3600">
                <a:solidFill>
                  <a:schemeClr val="accent1"/>
                </a:solidFill>
              </a:defRPr>
            </a:lvl1pPr>
            <a:lvl2pPr lvl="1" algn="ctr">
              <a:lnSpc>
                <a:spcPct val="100000"/>
              </a:lnSpc>
              <a:spcBef>
                <a:spcPts val="0"/>
              </a:spcBef>
              <a:spcAft>
                <a:spcPts val="0"/>
              </a:spcAft>
              <a:buClr>
                <a:schemeClr val="accent1"/>
              </a:buClr>
              <a:buSzPts val="3600"/>
              <a:buNone/>
              <a:defRPr sz="3600">
                <a:solidFill>
                  <a:schemeClr val="accent1"/>
                </a:solidFill>
              </a:defRPr>
            </a:lvl2pPr>
            <a:lvl3pPr lvl="2" algn="ctr">
              <a:lnSpc>
                <a:spcPct val="100000"/>
              </a:lnSpc>
              <a:spcBef>
                <a:spcPts val="0"/>
              </a:spcBef>
              <a:spcAft>
                <a:spcPts val="0"/>
              </a:spcAft>
              <a:buClr>
                <a:schemeClr val="accent1"/>
              </a:buClr>
              <a:buSzPts val="3600"/>
              <a:buNone/>
              <a:defRPr sz="3600">
                <a:solidFill>
                  <a:schemeClr val="accent1"/>
                </a:solidFill>
              </a:defRPr>
            </a:lvl3pPr>
            <a:lvl4pPr lvl="3" algn="ctr">
              <a:lnSpc>
                <a:spcPct val="100000"/>
              </a:lnSpc>
              <a:spcBef>
                <a:spcPts val="0"/>
              </a:spcBef>
              <a:spcAft>
                <a:spcPts val="0"/>
              </a:spcAft>
              <a:buClr>
                <a:schemeClr val="accent1"/>
              </a:buClr>
              <a:buSzPts val="3600"/>
              <a:buNone/>
              <a:defRPr sz="3600">
                <a:solidFill>
                  <a:schemeClr val="accent1"/>
                </a:solidFill>
              </a:defRPr>
            </a:lvl4pPr>
            <a:lvl5pPr lvl="4" algn="ctr">
              <a:lnSpc>
                <a:spcPct val="100000"/>
              </a:lnSpc>
              <a:spcBef>
                <a:spcPts val="0"/>
              </a:spcBef>
              <a:spcAft>
                <a:spcPts val="0"/>
              </a:spcAft>
              <a:buClr>
                <a:schemeClr val="accent1"/>
              </a:buClr>
              <a:buSzPts val="3600"/>
              <a:buNone/>
              <a:defRPr sz="3600">
                <a:solidFill>
                  <a:schemeClr val="accent1"/>
                </a:solidFill>
              </a:defRPr>
            </a:lvl5pPr>
            <a:lvl6pPr lvl="5" algn="ctr">
              <a:lnSpc>
                <a:spcPct val="100000"/>
              </a:lnSpc>
              <a:spcBef>
                <a:spcPts val="0"/>
              </a:spcBef>
              <a:spcAft>
                <a:spcPts val="0"/>
              </a:spcAft>
              <a:buClr>
                <a:schemeClr val="accent1"/>
              </a:buClr>
              <a:buSzPts val="3600"/>
              <a:buNone/>
              <a:defRPr sz="3600">
                <a:solidFill>
                  <a:schemeClr val="accent1"/>
                </a:solidFill>
              </a:defRPr>
            </a:lvl6pPr>
            <a:lvl7pPr lvl="6" algn="ctr">
              <a:lnSpc>
                <a:spcPct val="100000"/>
              </a:lnSpc>
              <a:spcBef>
                <a:spcPts val="0"/>
              </a:spcBef>
              <a:spcAft>
                <a:spcPts val="0"/>
              </a:spcAft>
              <a:buClr>
                <a:schemeClr val="accent1"/>
              </a:buClr>
              <a:buSzPts val="3600"/>
              <a:buNone/>
              <a:defRPr sz="3600">
                <a:solidFill>
                  <a:schemeClr val="accent1"/>
                </a:solidFill>
              </a:defRPr>
            </a:lvl7pPr>
            <a:lvl8pPr lvl="7" algn="ctr">
              <a:lnSpc>
                <a:spcPct val="100000"/>
              </a:lnSpc>
              <a:spcBef>
                <a:spcPts val="0"/>
              </a:spcBef>
              <a:spcAft>
                <a:spcPts val="0"/>
              </a:spcAft>
              <a:buClr>
                <a:schemeClr val="accent1"/>
              </a:buClr>
              <a:buSzPts val="3600"/>
              <a:buNone/>
              <a:defRPr sz="3600">
                <a:solidFill>
                  <a:schemeClr val="accent1"/>
                </a:solidFill>
              </a:defRPr>
            </a:lvl8pPr>
            <a:lvl9pPr lvl="8" algn="ctr">
              <a:lnSpc>
                <a:spcPct val="100000"/>
              </a:lnSpc>
              <a:spcBef>
                <a:spcPts val="0"/>
              </a:spcBef>
              <a:spcAft>
                <a:spcPts val="0"/>
              </a:spcAft>
              <a:buClr>
                <a:schemeClr val="accent1"/>
              </a:buClr>
              <a:buSzPts val="3600"/>
              <a:buNone/>
              <a:defRPr sz="3600">
                <a:solidFill>
                  <a:schemeClr val="accent1"/>
                </a:solidFill>
              </a:defRPr>
            </a:lvl9pPr>
          </a:lstStyle>
          <a:p>
            <a:endParaRPr/>
          </a:p>
        </p:txBody>
      </p:sp>
      <p:sp>
        <p:nvSpPr>
          <p:cNvPr id="1057" name="Google Shape;1057;p87"/>
          <p:cNvSpPr txBox="1">
            <a:spLocks noGrp="1"/>
          </p:cNvSpPr>
          <p:nvPr>
            <p:ph type="subTitle" idx="1"/>
          </p:nvPr>
        </p:nvSpPr>
        <p:spPr>
          <a:xfrm>
            <a:off x="2825496" y="1225296"/>
            <a:ext cx="3483900" cy="2742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1058" name="Google Shape;1058;p87"/>
          <p:cNvSpPr txBox="1">
            <a:spLocks noGrp="1"/>
          </p:cNvSpPr>
          <p:nvPr>
            <p:ph type="title" idx="2"/>
          </p:nvPr>
        </p:nvSpPr>
        <p:spPr>
          <a:xfrm>
            <a:off x="2825496" y="2185416"/>
            <a:ext cx="3483900" cy="567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3600"/>
              <a:buNone/>
              <a:defRPr sz="3600">
                <a:solidFill>
                  <a:schemeClr val="accent1"/>
                </a:solidFill>
              </a:defRPr>
            </a:lvl1pPr>
            <a:lvl2pPr lvl="1" algn="ctr">
              <a:lnSpc>
                <a:spcPct val="100000"/>
              </a:lnSpc>
              <a:spcBef>
                <a:spcPts val="0"/>
              </a:spcBef>
              <a:spcAft>
                <a:spcPts val="0"/>
              </a:spcAft>
              <a:buClr>
                <a:schemeClr val="accent1"/>
              </a:buClr>
              <a:buSzPts val="3600"/>
              <a:buNone/>
              <a:defRPr sz="3600">
                <a:solidFill>
                  <a:schemeClr val="accent1"/>
                </a:solidFill>
              </a:defRPr>
            </a:lvl2pPr>
            <a:lvl3pPr lvl="2" algn="ctr">
              <a:lnSpc>
                <a:spcPct val="100000"/>
              </a:lnSpc>
              <a:spcBef>
                <a:spcPts val="0"/>
              </a:spcBef>
              <a:spcAft>
                <a:spcPts val="0"/>
              </a:spcAft>
              <a:buClr>
                <a:schemeClr val="accent1"/>
              </a:buClr>
              <a:buSzPts val="3600"/>
              <a:buNone/>
              <a:defRPr sz="3600">
                <a:solidFill>
                  <a:schemeClr val="accent1"/>
                </a:solidFill>
              </a:defRPr>
            </a:lvl3pPr>
            <a:lvl4pPr lvl="3" algn="ctr">
              <a:lnSpc>
                <a:spcPct val="100000"/>
              </a:lnSpc>
              <a:spcBef>
                <a:spcPts val="0"/>
              </a:spcBef>
              <a:spcAft>
                <a:spcPts val="0"/>
              </a:spcAft>
              <a:buClr>
                <a:schemeClr val="accent1"/>
              </a:buClr>
              <a:buSzPts val="3600"/>
              <a:buNone/>
              <a:defRPr sz="3600">
                <a:solidFill>
                  <a:schemeClr val="accent1"/>
                </a:solidFill>
              </a:defRPr>
            </a:lvl4pPr>
            <a:lvl5pPr lvl="4" algn="ctr">
              <a:lnSpc>
                <a:spcPct val="100000"/>
              </a:lnSpc>
              <a:spcBef>
                <a:spcPts val="0"/>
              </a:spcBef>
              <a:spcAft>
                <a:spcPts val="0"/>
              </a:spcAft>
              <a:buClr>
                <a:schemeClr val="accent1"/>
              </a:buClr>
              <a:buSzPts val="3600"/>
              <a:buNone/>
              <a:defRPr sz="3600">
                <a:solidFill>
                  <a:schemeClr val="accent1"/>
                </a:solidFill>
              </a:defRPr>
            </a:lvl5pPr>
            <a:lvl6pPr lvl="5" algn="ctr">
              <a:lnSpc>
                <a:spcPct val="100000"/>
              </a:lnSpc>
              <a:spcBef>
                <a:spcPts val="0"/>
              </a:spcBef>
              <a:spcAft>
                <a:spcPts val="0"/>
              </a:spcAft>
              <a:buClr>
                <a:schemeClr val="accent1"/>
              </a:buClr>
              <a:buSzPts val="3600"/>
              <a:buNone/>
              <a:defRPr sz="3600">
                <a:solidFill>
                  <a:schemeClr val="accent1"/>
                </a:solidFill>
              </a:defRPr>
            </a:lvl6pPr>
            <a:lvl7pPr lvl="6" algn="ctr">
              <a:lnSpc>
                <a:spcPct val="100000"/>
              </a:lnSpc>
              <a:spcBef>
                <a:spcPts val="0"/>
              </a:spcBef>
              <a:spcAft>
                <a:spcPts val="0"/>
              </a:spcAft>
              <a:buClr>
                <a:schemeClr val="accent1"/>
              </a:buClr>
              <a:buSzPts val="3600"/>
              <a:buNone/>
              <a:defRPr sz="3600">
                <a:solidFill>
                  <a:schemeClr val="accent1"/>
                </a:solidFill>
              </a:defRPr>
            </a:lvl7pPr>
            <a:lvl8pPr lvl="7" algn="ctr">
              <a:lnSpc>
                <a:spcPct val="100000"/>
              </a:lnSpc>
              <a:spcBef>
                <a:spcPts val="0"/>
              </a:spcBef>
              <a:spcAft>
                <a:spcPts val="0"/>
              </a:spcAft>
              <a:buClr>
                <a:schemeClr val="accent1"/>
              </a:buClr>
              <a:buSzPts val="3600"/>
              <a:buNone/>
              <a:defRPr sz="3600">
                <a:solidFill>
                  <a:schemeClr val="accent1"/>
                </a:solidFill>
              </a:defRPr>
            </a:lvl8pPr>
            <a:lvl9pPr lvl="8" algn="ctr">
              <a:lnSpc>
                <a:spcPct val="100000"/>
              </a:lnSpc>
              <a:spcBef>
                <a:spcPts val="0"/>
              </a:spcBef>
              <a:spcAft>
                <a:spcPts val="0"/>
              </a:spcAft>
              <a:buClr>
                <a:schemeClr val="accent1"/>
              </a:buClr>
              <a:buSzPts val="3600"/>
              <a:buNone/>
              <a:defRPr sz="3600">
                <a:solidFill>
                  <a:schemeClr val="accent1"/>
                </a:solidFill>
              </a:defRPr>
            </a:lvl9pPr>
          </a:lstStyle>
          <a:p>
            <a:endParaRPr/>
          </a:p>
        </p:txBody>
      </p:sp>
      <p:sp>
        <p:nvSpPr>
          <p:cNvPr id="1059" name="Google Shape;1059;p87"/>
          <p:cNvSpPr txBox="1">
            <a:spLocks noGrp="1"/>
          </p:cNvSpPr>
          <p:nvPr>
            <p:ph type="subTitle" idx="3"/>
          </p:nvPr>
        </p:nvSpPr>
        <p:spPr>
          <a:xfrm>
            <a:off x="2825496" y="2697480"/>
            <a:ext cx="3483900" cy="2742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1060" name="Google Shape;1060;p87"/>
          <p:cNvSpPr txBox="1">
            <a:spLocks noGrp="1"/>
          </p:cNvSpPr>
          <p:nvPr>
            <p:ph type="title" idx="4"/>
          </p:nvPr>
        </p:nvSpPr>
        <p:spPr>
          <a:xfrm>
            <a:off x="2825496" y="3648456"/>
            <a:ext cx="3483900" cy="567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3600"/>
              <a:buNone/>
              <a:defRPr sz="3600">
                <a:solidFill>
                  <a:schemeClr val="accent1"/>
                </a:solidFill>
              </a:defRPr>
            </a:lvl1pPr>
            <a:lvl2pPr lvl="1" algn="ctr">
              <a:lnSpc>
                <a:spcPct val="100000"/>
              </a:lnSpc>
              <a:spcBef>
                <a:spcPts val="0"/>
              </a:spcBef>
              <a:spcAft>
                <a:spcPts val="0"/>
              </a:spcAft>
              <a:buClr>
                <a:schemeClr val="accent1"/>
              </a:buClr>
              <a:buSzPts val="3600"/>
              <a:buNone/>
              <a:defRPr sz="3600">
                <a:solidFill>
                  <a:schemeClr val="accent1"/>
                </a:solidFill>
              </a:defRPr>
            </a:lvl2pPr>
            <a:lvl3pPr lvl="2" algn="ctr">
              <a:lnSpc>
                <a:spcPct val="100000"/>
              </a:lnSpc>
              <a:spcBef>
                <a:spcPts val="0"/>
              </a:spcBef>
              <a:spcAft>
                <a:spcPts val="0"/>
              </a:spcAft>
              <a:buClr>
                <a:schemeClr val="accent1"/>
              </a:buClr>
              <a:buSzPts val="3600"/>
              <a:buNone/>
              <a:defRPr sz="3600">
                <a:solidFill>
                  <a:schemeClr val="accent1"/>
                </a:solidFill>
              </a:defRPr>
            </a:lvl3pPr>
            <a:lvl4pPr lvl="3" algn="ctr">
              <a:lnSpc>
                <a:spcPct val="100000"/>
              </a:lnSpc>
              <a:spcBef>
                <a:spcPts val="0"/>
              </a:spcBef>
              <a:spcAft>
                <a:spcPts val="0"/>
              </a:spcAft>
              <a:buClr>
                <a:schemeClr val="accent1"/>
              </a:buClr>
              <a:buSzPts val="3600"/>
              <a:buNone/>
              <a:defRPr sz="3600">
                <a:solidFill>
                  <a:schemeClr val="accent1"/>
                </a:solidFill>
              </a:defRPr>
            </a:lvl4pPr>
            <a:lvl5pPr lvl="4" algn="ctr">
              <a:lnSpc>
                <a:spcPct val="100000"/>
              </a:lnSpc>
              <a:spcBef>
                <a:spcPts val="0"/>
              </a:spcBef>
              <a:spcAft>
                <a:spcPts val="0"/>
              </a:spcAft>
              <a:buClr>
                <a:schemeClr val="accent1"/>
              </a:buClr>
              <a:buSzPts val="3600"/>
              <a:buNone/>
              <a:defRPr sz="3600">
                <a:solidFill>
                  <a:schemeClr val="accent1"/>
                </a:solidFill>
              </a:defRPr>
            </a:lvl5pPr>
            <a:lvl6pPr lvl="5" algn="ctr">
              <a:lnSpc>
                <a:spcPct val="100000"/>
              </a:lnSpc>
              <a:spcBef>
                <a:spcPts val="0"/>
              </a:spcBef>
              <a:spcAft>
                <a:spcPts val="0"/>
              </a:spcAft>
              <a:buClr>
                <a:schemeClr val="accent1"/>
              </a:buClr>
              <a:buSzPts val="3600"/>
              <a:buNone/>
              <a:defRPr sz="3600">
                <a:solidFill>
                  <a:schemeClr val="accent1"/>
                </a:solidFill>
              </a:defRPr>
            </a:lvl6pPr>
            <a:lvl7pPr lvl="6" algn="ctr">
              <a:lnSpc>
                <a:spcPct val="100000"/>
              </a:lnSpc>
              <a:spcBef>
                <a:spcPts val="0"/>
              </a:spcBef>
              <a:spcAft>
                <a:spcPts val="0"/>
              </a:spcAft>
              <a:buClr>
                <a:schemeClr val="accent1"/>
              </a:buClr>
              <a:buSzPts val="3600"/>
              <a:buNone/>
              <a:defRPr sz="3600">
                <a:solidFill>
                  <a:schemeClr val="accent1"/>
                </a:solidFill>
              </a:defRPr>
            </a:lvl7pPr>
            <a:lvl8pPr lvl="7" algn="ctr">
              <a:lnSpc>
                <a:spcPct val="100000"/>
              </a:lnSpc>
              <a:spcBef>
                <a:spcPts val="0"/>
              </a:spcBef>
              <a:spcAft>
                <a:spcPts val="0"/>
              </a:spcAft>
              <a:buClr>
                <a:schemeClr val="accent1"/>
              </a:buClr>
              <a:buSzPts val="3600"/>
              <a:buNone/>
              <a:defRPr sz="3600">
                <a:solidFill>
                  <a:schemeClr val="accent1"/>
                </a:solidFill>
              </a:defRPr>
            </a:lvl8pPr>
            <a:lvl9pPr lvl="8" algn="ctr">
              <a:lnSpc>
                <a:spcPct val="100000"/>
              </a:lnSpc>
              <a:spcBef>
                <a:spcPts val="0"/>
              </a:spcBef>
              <a:spcAft>
                <a:spcPts val="0"/>
              </a:spcAft>
              <a:buClr>
                <a:schemeClr val="accent1"/>
              </a:buClr>
              <a:buSzPts val="3600"/>
              <a:buNone/>
              <a:defRPr sz="3600">
                <a:solidFill>
                  <a:schemeClr val="accent1"/>
                </a:solidFill>
              </a:defRPr>
            </a:lvl9pPr>
          </a:lstStyle>
          <a:p>
            <a:endParaRPr/>
          </a:p>
        </p:txBody>
      </p:sp>
      <p:sp>
        <p:nvSpPr>
          <p:cNvPr id="1061" name="Google Shape;1061;p87"/>
          <p:cNvSpPr txBox="1">
            <a:spLocks noGrp="1"/>
          </p:cNvSpPr>
          <p:nvPr>
            <p:ph type="subTitle" idx="5"/>
          </p:nvPr>
        </p:nvSpPr>
        <p:spPr>
          <a:xfrm>
            <a:off x="2834640" y="4169664"/>
            <a:ext cx="3483900" cy="2742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cxnSp>
        <p:nvCxnSpPr>
          <p:cNvPr id="1062" name="Google Shape;1062;p87"/>
          <p:cNvCxnSpPr/>
          <p:nvPr/>
        </p:nvCxnSpPr>
        <p:spPr>
          <a:xfrm rot="5400000">
            <a:off x="7269708" y="3324550"/>
            <a:ext cx="1133100" cy="306300"/>
          </a:xfrm>
          <a:prstGeom prst="straightConnector1">
            <a:avLst/>
          </a:prstGeom>
          <a:noFill/>
          <a:ln w="9525" cap="flat" cmpd="sng">
            <a:solidFill>
              <a:schemeClr val="dk2"/>
            </a:solidFill>
            <a:prstDash val="solid"/>
            <a:round/>
            <a:headEnd type="none" w="sm" len="sm"/>
            <a:tailEnd type="none" w="sm" len="sm"/>
          </a:ln>
        </p:spPr>
      </p:cxnSp>
      <p:cxnSp>
        <p:nvCxnSpPr>
          <p:cNvPr id="1063" name="Google Shape;1063;p87"/>
          <p:cNvCxnSpPr/>
          <p:nvPr/>
        </p:nvCxnSpPr>
        <p:spPr>
          <a:xfrm rot="-5400000" flipH="1">
            <a:off x="7181408" y="2082400"/>
            <a:ext cx="1342200" cy="315300"/>
          </a:xfrm>
          <a:prstGeom prst="straightConnector1">
            <a:avLst/>
          </a:prstGeom>
          <a:noFill/>
          <a:ln w="9525" cap="flat" cmpd="sng">
            <a:solidFill>
              <a:schemeClr val="dk2"/>
            </a:solidFill>
            <a:prstDash val="solid"/>
            <a:round/>
            <a:headEnd type="none" w="sm" len="sm"/>
            <a:tailEnd type="none" w="sm" len="sm"/>
          </a:ln>
        </p:spPr>
      </p:cxnSp>
      <p:cxnSp>
        <p:nvCxnSpPr>
          <p:cNvPr id="1064" name="Google Shape;1064;p87"/>
          <p:cNvCxnSpPr/>
          <p:nvPr/>
        </p:nvCxnSpPr>
        <p:spPr>
          <a:xfrm rot="5400000">
            <a:off x="7232433" y="736375"/>
            <a:ext cx="1332000" cy="392100"/>
          </a:xfrm>
          <a:prstGeom prst="straightConnector1">
            <a:avLst/>
          </a:prstGeom>
          <a:noFill/>
          <a:ln w="9525" cap="flat" cmpd="sng">
            <a:solidFill>
              <a:schemeClr val="dk2"/>
            </a:solidFill>
            <a:prstDash val="solid"/>
            <a:round/>
            <a:headEnd type="none" w="sm" len="sm"/>
            <a:tailEnd type="none" w="sm" len="sm"/>
          </a:ln>
        </p:spPr>
      </p:cxnSp>
      <p:cxnSp>
        <p:nvCxnSpPr>
          <p:cNvPr id="1065" name="Google Shape;1065;p87"/>
          <p:cNvCxnSpPr/>
          <p:nvPr/>
        </p:nvCxnSpPr>
        <p:spPr>
          <a:xfrm rot="5400000">
            <a:off x="8168433" y="-66600"/>
            <a:ext cx="273900" cy="407100"/>
          </a:xfrm>
          <a:prstGeom prst="straightConnector1">
            <a:avLst/>
          </a:prstGeom>
          <a:noFill/>
          <a:ln w="9525" cap="flat" cmpd="sng">
            <a:solidFill>
              <a:schemeClr val="dk2"/>
            </a:solidFill>
            <a:prstDash val="solid"/>
            <a:round/>
            <a:headEnd type="none" w="sm" len="sm"/>
            <a:tailEnd type="none" w="sm" len="sm"/>
          </a:ln>
        </p:spPr>
      </p:cxnSp>
      <p:grpSp>
        <p:nvGrpSpPr>
          <p:cNvPr id="1066" name="Google Shape;1066;p87"/>
          <p:cNvGrpSpPr/>
          <p:nvPr/>
        </p:nvGrpSpPr>
        <p:grpSpPr>
          <a:xfrm rot="5400000" flipH="1">
            <a:off x="7407333" y="1284925"/>
            <a:ext cx="581800" cy="582350"/>
            <a:chOff x="8064275" y="887850"/>
            <a:chExt cx="581800" cy="582350"/>
          </a:xfrm>
        </p:grpSpPr>
        <p:sp>
          <p:nvSpPr>
            <p:cNvPr id="1067" name="Google Shape;1067;p8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8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8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8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8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8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73" name="Google Shape;1073;p87"/>
          <p:cNvGrpSpPr/>
          <p:nvPr/>
        </p:nvGrpSpPr>
        <p:grpSpPr>
          <a:xfrm rot="5400000" flipH="1">
            <a:off x="7869720" y="2754200"/>
            <a:ext cx="292025" cy="292575"/>
            <a:chOff x="7353050" y="316275"/>
            <a:chExt cx="292025" cy="292575"/>
          </a:xfrm>
        </p:grpSpPr>
        <p:sp>
          <p:nvSpPr>
            <p:cNvPr id="1074" name="Google Shape;1074;p8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p8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8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8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78" name="Google Shape;1078;p87"/>
          <p:cNvGrpSpPr/>
          <p:nvPr/>
        </p:nvGrpSpPr>
        <p:grpSpPr>
          <a:xfrm rot="5400000" flipH="1">
            <a:off x="8012458" y="178175"/>
            <a:ext cx="175000" cy="175000"/>
            <a:chOff x="8792300" y="321275"/>
            <a:chExt cx="175000" cy="175000"/>
          </a:xfrm>
        </p:grpSpPr>
        <p:sp>
          <p:nvSpPr>
            <p:cNvPr id="1079" name="Google Shape;1079;p8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8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8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8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83" name="Google Shape;1083;p87"/>
          <p:cNvGrpSpPr/>
          <p:nvPr/>
        </p:nvGrpSpPr>
        <p:grpSpPr>
          <a:xfrm rot="5400000">
            <a:off x="7551683" y="3879926"/>
            <a:ext cx="293111" cy="293388"/>
            <a:chOff x="3164039" y="430875"/>
            <a:chExt cx="293111" cy="293388"/>
          </a:xfrm>
        </p:grpSpPr>
        <p:sp>
          <p:nvSpPr>
            <p:cNvPr id="1084" name="Google Shape;1084;p8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8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8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8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8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8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90" name="Google Shape;1090;p87"/>
          <p:cNvGrpSpPr/>
          <p:nvPr/>
        </p:nvGrpSpPr>
        <p:grpSpPr>
          <a:xfrm rot="5400000" flipH="1">
            <a:off x="8259052" y="323144"/>
            <a:ext cx="175013" cy="27000"/>
            <a:chOff x="5662375" y="212375"/>
            <a:chExt cx="175013" cy="27000"/>
          </a:xfrm>
        </p:grpSpPr>
        <p:sp>
          <p:nvSpPr>
            <p:cNvPr id="1091" name="Google Shape;1091;p87"/>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p87"/>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p87"/>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094" name="Google Shape;1094;p87"/>
          <p:cNvCxnSpPr/>
          <p:nvPr/>
        </p:nvCxnSpPr>
        <p:spPr>
          <a:xfrm rot="5400000" flipH="1">
            <a:off x="740850" y="2598325"/>
            <a:ext cx="1672500" cy="126000"/>
          </a:xfrm>
          <a:prstGeom prst="straightConnector1">
            <a:avLst/>
          </a:prstGeom>
          <a:noFill/>
          <a:ln w="9525" cap="flat" cmpd="sng">
            <a:solidFill>
              <a:schemeClr val="dk2"/>
            </a:solidFill>
            <a:prstDash val="solid"/>
            <a:round/>
            <a:headEnd type="none" w="sm" len="sm"/>
            <a:tailEnd type="none" w="sm" len="sm"/>
          </a:ln>
        </p:spPr>
      </p:cxnSp>
      <p:cxnSp>
        <p:nvCxnSpPr>
          <p:cNvPr id="1095" name="Google Shape;1095;p87"/>
          <p:cNvCxnSpPr/>
          <p:nvPr/>
        </p:nvCxnSpPr>
        <p:spPr>
          <a:xfrm rot="-5400000">
            <a:off x="847100" y="3554000"/>
            <a:ext cx="829500" cy="743400"/>
          </a:xfrm>
          <a:prstGeom prst="straightConnector1">
            <a:avLst/>
          </a:prstGeom>
          <a:noFill/>
          <a:ln w="9525" cap="flat" cmpd="sng">
            <a:solidFill>
              <a:schemeClr val="dk2"/>
            </a:solidFill>
            <a:prstDash val="solid"/>
            <a:round/>
            <a:headEnd type="none" w="sm" len="sm"/>
            <a:tailEnd type="none" w="sm" len="sm"/>
          </a:ln>
        </p:spPr>
      </p:cxnSp>
      <p:cxnSp>
        <p:nvCxnSpPr>
          <p:cNvPr id="1096" name="Google Shape;1096;p87"/>
          <p:cNvCxnSpPr/>
          <p:nvPr/>
        </p:nvCxnSpPr>
        <p:spPr>
          <a:xfrm rot="5400000" flipH="1">
            <a:off x="1105775" y="4151250"/>
            <a:ext cx="796500" cy="1188000"/>
          </a:xfrm>
          <a:prstGeom prst="straightConnector1">
            <a:avLst/>
          </a:prstGeom>
          <a:noFill/>
          <a:ln w="9525" cap="flat" cmpd="sng">
            <a:solidFill>
              <a:schemeClr val="dk2"/>
            </a:solidFill>
            <a:prstDash val="solid"/>
            <a:round/>
            <a:headEnd type="none" w="sm" len="sm"/>
            <a:tailEnd type="none" w="sm" len="sm"/>
          </a:ln>
        </p:spPr>
      </p:cxnSp>
      <p:grpSp>
        <p:nvGrpSpPr>
          <p:cNvPr id="1097" name="Google Shape;1097;p87"/>
          <p:cNvGrpSpPr/>
          <p:nvPr/>
        </p:nvGrpSpPr>
        <p:grpSpPr>
          <a:xfrm rot="5400000">
            <a:off x="621475" y="4062025"/>
            <a:ext cx="581800" cy="582350"/>
            <a:chOff x="8064275" y="887850"/>
            <a:chExt cx="581800" cy="582350"/>
          </a:xfrm>
        </p:grpSpPr>
        <p:sp>
          <p:nvSpPr>
            <p:cNvPr id="1098" name="Google Shape;1098;p8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p8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p8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8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p8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p8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04" name="Google Shape;1104;p87"/>
          <p:cNvGrpSpPr/>
          <p:nvPr/>
        </p:nvGrpSpPr>
        <p:grpSpPr>
          <a:xfrm rot="5400000">
            <a:off x="1482825" y="3350800"/>
            <a:ext cx="292025" cy="292575"/>
            <a:chOff x="7353050" y="316275"/>
            <a:chExt cx="292025" cy="292575"/>
          </a:xfrm>
        </p:grpSpPr>
        <p:sp>
          <p:nvSpPr>
            <p:cNvPr id="1105" name="Google Shape;1105;p8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8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p8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p8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09" name="Google Shape;1109;p87"/>
          <p:cNvGrpSpPr/>
          <p:nvPr/>
        </p:nvGrpSpPr>
        <p:grpSpPr>
          <a:xfrm rot="5400000">
            <a:off x="1595125" y="4790325"/>
            <a:ext cx="175000" cy="175000"/>
            <a:chOff x="8792300" y="321275"/>
            <a:chExt cx="175000" cy="175000"/>
          </a:xfrm>
        </p:grpSpPr>
        <p:sp>
          <p:nvSpPr>
            <p:cNvPr id="1110" name="Google Shape;1110;p8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p8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8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8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14" name="Google Shape;1114;p8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p8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p8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8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p8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119;p8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20" name="Google Shape;1120;p87"/>
          <p:cNvGrpSpPr/>
          <p:nvPr/>
        </p:nvGrpSpPr>
        <p:grpSpPr>
          <a:xfrm rot="5400000">
            <a:off x="1701119" y="1515381"/>
            <a:ext cx="175013" cy="27000"/>
            <a:chOff x="5662375" y="212375"/>
            <a:chExt cx="175013" cy="27000"/>
          </a:xfrm>
        </p:grpSpPr>
        <p:sp>
          <p:nvSpPr>
            <p:cNvPr id="1121" name="Google Shape;1121;p87"/>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p87"/>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p87"/>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24" name="Google Shape;1124;p87"/>
          <p:cNvGrpSpPr/>
          <p:nvPr/>
        </p:nvGrpSpPr>
        <p:grpSpPr>
          <a:xfrm rot="5400000">
            <a:off x="1819519" y="4562081"/>
            <a:ext cx="175013" cy="27000"/>
            <a:chOff x="5662375" y="212375"/>
            <a:chExt cx="175013" cy="27000"/>
          </a:xfrm>
        </p:grpSpPr>
        <p:sp>
          <p:nvSpPr>
            <p:cNvPr id="1125" name="Google Shape;1125;p87"/>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6" name="Google Shape;1126;p87"/>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7" name="Google Shape;1127;p87"/>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28" name="Google Shape;1128;p87"/>
          <p:cNvGrpSpPr/>
          <p:nvPr/>
        </p:nvGrpSpPr>
        <p:grpSpPr>
          <a:xfrm rot="5400000">
            <a:off x="408594" y="4140781"/>
            <a:ext cx="175013" cy="27000"/>
            <a:chOff x="5662375" y="212375"/>
            <a:chExt cx="175013" cy="27000"/>
          </a:xfrm>
        </p:grpSpPr>
        <p:sp>
          <p:nvSpPr>
            <p:cNvPr id="1129" name="Google Shape;1129;p8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8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8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hree columns of text 3">
  <p:cSld name="CUSTOM_13">
    <p:spTree>
      <p:nvGrpSpPr>
        <p:cNvPr id="1" name="Shape 1132"/>
        <p:cNvGrpSpPr/>
        <p:nvPr/>
      </p:nvGrpSpPr>
      <p:grpSpPr>
        <a:xfrm>
          <a:off x="0" y="0"/>
          <a:ext cx="0" cy="0"/>
          <a:chOff x="0" y="0"/>
          <a:chExt cx="0" cy="0"/>
        </a:xfrm>
      </p:grpSpPr>
      <p:sp>
        <p:nvSpPr>
          <p:cNvPr id="1133" name="Google Shape;1133;p88"/>
          <p:cNvSpPr txBox="1">
            <a:spLocks noGrp="1"/>
          </p:cNvSpPr>
          <p:nvPr>
            <p:ph type="title"/>
          </p:nvPr>
        </p:nvSpPr>
        <p:spPr>
          <a:xfrm>
            <a:off x="2962656" y="338328"/>
            <a:ext cx="3218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grpSp>
        <p:nvGrpSpPr>
          <p:cNvPr id="1134" name="Google Shape;1134;p88"/>
          <p:cNvGrpSpPr/>
          <p:nvPr/>
        </p:nvGrpSpPr>
        <p:grpSpPr>
          <a:xfrm>
            <a:off x="261711" y="-1158"/>
            <a:ext cx="8550327" cy="3981600"/>
            <a:chOff x="261711" y="-1158"/>
            <a:chExt cx="8550327" cy="3981600"/>
          </a:xfrm>
        </p:grpSpPr>
        <p:cxnSp>
          <p:nvCxnSpPr>
            <p:cNvPr id="1135" name="Google Shape;1135;p88"/>
            <p:cNvCxnSpPr/>
            <p:nvPr/>
          </p:nvCxnSpPr>
          <p:spPr>
            <a:xfrm>
              <a:off x="515925" y="-1158"/>
              <a:ext cx="0" cy="3981600"/>
            </a:xfrm>
            <a:prstGeom prst="straightConnector1">
              <a:avLst/>
            </a:prstGeom>
            <a:noFill/>
            <a:ln w="9525" cap="flat" cmpd="sng">
              <a:solidFill>
                <a:schemeClr val="dk2"/>
              </a:solidFill>
              <a:prstDash val="solid"/>
              <a:round/>
              <a:headEnd type="none" w="sm" len="sm"/>
              <a:tailEnd type="none" w="sm" len="sm"/>
            </a:ln>
          </p:spPr>
        </p:cxnSp>
        <p:cxnSp>
          <p:nvCxnSpPr>
            <p:cNvPr id="1136" name="Google Shape;1136;p88"/>
            <p:cNvCxnSpPr/>
            <p:nvPr/>
          </p:nvCxnSpPr>
          <p:spPr>
            <a:xfrm>
              <a:off x="8666025" y="-1158"/>
              <a:ext cx="0" cy="1902000"/>
            </a:xfrm>
            <a:prstGeom prst="straightConnector1">
              <a:avLst/>
            </a:prstGeom>
            <a:noFill/>
            <a:ln w="9525" cap="flat" cmpd="sng">
              <a:solidFill>
                <a:schemeClr val="dk2"/>
              </a:solidFill>
              <a:prstDash val="solid"/>
              <a:round/>
              <a:headEnd type="none" w="sm" len="sm"/>
              <a:tailEnd type="none" w="sm" len="sm"/>
            </a:ln>
          </p:spPr>
        </p:cxnSp>
        <p:grpSp>
          <p:nvGrpSpPr>
            <p:cNvPr id="1137" name="Google Shape;1137;p88"/>
            <p:cNvGrpSpPr/>
            <p:nvPr/>
          </p:nvGrpSpPr>
          <p:grpSpPr>
            <a:xfrm rot="10800000">
              <a:off x="343275" y="3300779"/>
              <a:ext cx="344736" cy="345385"/>
              <a:chOff x="7353050" y="316275"/>
              <a:chExt cx="292025" cy="292575"/>
            </a:xfrm>
          </p:grpSpPr>
          <p:sp>
            <p:nvSpPr>
              <p:cNvPr id="1138" name="Google Shape;1138;p8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9" name="Google Shape;1139;p8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0" name="Google Shape;1140;p8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1" name="Google Shape;1141;p8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42" name="Google Shape;1142;p88"/>
            <p:cNvGrpSpPr/>
            <p:nvPr/>
          </p:nvGrpSpPr>
          <p:grpSpPr>
            <a:xfrm rot="10800000">
              <a:off x="8520013" y="714742"/>
              <a:ext cx="292025" cy="292575"/>
              <a:chOff x="7353050" y="316275"/>
              <a:chExt cx="292025" cy="292575"/>
            </a:xfrm>
          </p:grpSpPr>
          <p:sp>
            <p:nvSpPr>
              <p:cNvPr id="1143" name="Google Shape;1143;p8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4" name="Google Shape;1144;p8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5" name="Google Shape;1145;p8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6" name="Google Shape;1146;p8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47" name="Google Shape;1147;p88"/>
            <p:cNvGrpSpPr/>
            <p:nvPr/>
          </p:nvGrpSpPr>
          <p:grpSpPr>
            <a:xfrm rot="10800000">
              <a:off x="261711" y="465077"/>
              <a:ext cx="507562" cy="507984"/>
              <a:chOff x="8064275" y="887850"/>
              <a:chExt cx="581800" cy="582350"/>
            </a:xfrm>
          </p:grpSpPr>
          <p:sp>
            <p:nvSpPr>
              <p:cNvPr id="1148" name="Google Shape;1148;p8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9" name="Google Shape;1149;p8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0" name="Google Shape;1150;p8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p8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2" name="Google Shape;1152;p8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3" name="Google Shape;1153;p8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154" name="Google Shape;1154;p88"/>
          <p:cNvSpPr txBox="1">
            <a:spLocks noGrp="1"/>
          </p:cNvSpPr>
          <p:nvPr>
            <p:ph type="subTitle" idx="1"/>
          </p:nvPr>
        </p:nvSpPr>
        <p:spPr>
          <a:xfrm>
            <a:off x="1408175" y="1035279"/>
            <a:ext cx="2184000" cy="457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55" name="Google Shape;1155;p88"/>
          <p:cNvSpPr txBox="1">
            <a:spLocks noGrp="1"/>
          </p:cNvSpPr>
          <p:nvPr>
            <p:ph type="subTitle" idx="2"/>
          </p:nvPr>
        </p:nvSpPr>
        <p:spPr>
          <a:xfrm>
            <a:off x="1408175" y="1336956"/>
            <a:ext cx="2184000" cy="610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1156" name="Google Shape;1156;p88"/>
          <p:cNvSpPr txBox="1">
            <a:spLocks noGrp="1"/>
          </p:cNvSpPr>
          <p:nvPr>
            <p:ph type="subTitle" idx="3"/>
          </p:nvPr>
        </p:nvSpPr>
        <p:spPr>
          <a:xfrm>
            <a:off x="1408175" y="2309476"/>
            <a:ext cx="2184000" cy="457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57" name="Google Shape;1157;p88"/>
          <p:cNvSpPr txBox="1">
            <a:spLocks noGrp="1"/>
          </p:cNvSpPr>
          <p:nvPr>
            <p:ph type="subTitle" idx="4"/>
          </p:nvPr>
        </p:nvSpPr>
        <p:spPr>
          <a:xfrm>
            <a:off x="1408175" y="2609979"/>
            <a:ext cx="2184000" cy="610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1158" name="Google Shape;1158;p88"/>
          <p:cNvSpPr txBox="1">
            <a:spLocks noGrp="1"/>
          </p:cNvSpPr>
          <p:nvPr>
            <p:ph type="subTitle" idx="5"/>
          </p:nvPr>
        </p:nvSpPr>
        <p:spPr>
          <a:xfrm>
            <a:off x="1408175" y="3587645"/>
            <a:ext cx="2184000" cy="457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59" name="Google Shape;1159;p88"/>
          <p:cNvSpPr txBox="1">
            <a:spLocks noGrp="1"/>
          </p:cNvSpPr>
          <p:nvPr>
            <p:ph type="subTitle" idx="6"/>
          </p:nvPr>
        </p:nvSpPr>
        <p:spPr>
          <a:xfrm>
            <a:off x="1408175" y="3889317"/>
            <a:ext cx="2184000" cy="610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hree columns of text 4">
  <p:cSld name="CUSTOM_14">
    <p:spTree>
      <p:nvGrpSpPr>
        <p:cNvPr id="1" name="Shape 1160"/>
        <p:cNvGrpSpPr/>
        <p:nvPr/>
      </p:nvGrpSpPr>
      <p:grpSpPr>
        <a:xfrm>
          <a:off x="0" y="0"/>
          <a:ext cx="0" cy="0"/>
          <a:chOff x="0" y="0"/>
          <a:chExt cx="0" cy="0"/>
        </a:xfrm>
      </p:grpSpPr>
      <p:cxnSp>
        <p:nvCxnSpPr>
          <p:cNvPr id="1161" name="Google Shape;1161;p89"/>
          <p:cNvCxnSpPr/>
          <p:nvPr/>
        </p:nvCxnSpPr>
        <p:spPr>
          <a:xfrm>
            <a:off x="590450" y="4340600"/>
            <a:ext cx="670200" cy="423000"/>
          </a:xfrm>
          <a:prstGeom prst="straightConnector1">
            <a:avLst/>
          </a:prstGeom>
          <a:noFill/>
          <a:ln w="9525" cap="flat" cmpd="sng">
            <a:solidFill>
              <a:schemeClr val="dk2"/>
            </a:solidFill>
            <a:prstDash val="solid"/>
            <a:round/>
            <a:headEnd type="none" w="sm" len="sm"/>
            <a:tailEnd type="none" w="sm" len="sm"/>
          </a:ln>
        </p:spPr>
      </p:cxnSp>
      <p:sp>
        <p:nvSpPr>
          <p:cNvPr id="1162" name="Google Shape;1162;p89"/>
          <p:cNvSpPr txBox="1">
            <a:spLocks noGrp="1"/>
          </p:cNvSpPr>
          <p:nvPr>
            <p:ph type="title"/>
          </p:nvPr>
        </p:nvSpPr>
        <p:spPr>
          <a:xfrm>
            <a:off x="2208175" y="342775"/>
            <a:ext cx="4727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cxnSp>
        <p:nvCxnSpPr>
          <p:cNvPr id="1163" name="Google Shape;1163;p89"/>
          <p:cNvCxnSpPr/>
          <p:nvPr/>
        </p:nvCxnSpPr>
        <p:spPr>
          <a:xfrm rot="10800000" flipH="1">
            <a:off x="0" y="4332550"/>
            <a:ext cx="590700" cy="663900"/>
          </a:xfrm>
          <a:prstGeom prst="straightConnector1">
            <a:avLst/>
          </a:prstGeom>
          <a:noFill/>
          <a:ln w="9525" cap="flat" cmpd="sng">
            <a:solidFill>
              <a:schemeClr val="dk2"/>
            </a:solidFill>
            <a:prstDash val="solid"/>
            <a:round/>
            <a:headEnd type="none" w="sm" len="sm"/>
            <a:tailEnd type="none" w="sm" len="sm"/>
          </a:ln>
        </p:spPr>
      </p:cxnSp>
      <p:grpSp>
        <p:nvGrpSpPr>
          <p:cNvPr id="1164" name="Google Shape;1164;p89"/>
          <p:cNvGrpSpPr/>
          <p:nvPr/>
        </p:nvGrpSpPr>
        <p:grpSpPr>
          <a:xfrm flipH="1">
            <a:off x="431725" y="4183775"/>
            <a:ext cx="292025" cy="292575"/>
            <a:chOff x="7353050" y="316275"/>
            <a:chExt cx="292025" cy="292575"/>
          </a:xfrm>
        </p:grpSpPr>
        <p:sp>
          <p:nvSpPr>
            <p:cNvPr id="1165" name="Google Shape;1165;p8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6" name="Google Shape;1166;p8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7" name="Google Shape;1167;p8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8" name="Google Shape;1168;p8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69" name="Google Shape;1169;p89"/>
          <p:cNvGrpSpPr/>
          <p:nvPr/>
        </p:nvGrpSpPr>
        <p:grpSpPr>
          <a:xfrm>
            <a:off x="1075789" y="4604675"/>
            <a:ext cx="293111" cy="293388"/>
            <a:chOff x="3164039" y="430875"/>
            <a:chExt cx="293111" cy="293388"/>
          </a:xfrm>
        </p:grpSpPr>
        <p:sp>
          <p:nvSpPr>
            <p:cNvPr id="1170" name="Google Shape;1170;p89"/>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1" name="Google Shape;1171;p89"/>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2" name="Google Shape;1172;p89"/>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3" name="Google Shape;1173;p89"/>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4" name="Google Shape;1174;p89"/>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5" name="Google Shape;1175;p89"/>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176" name="Google Shape;1176;p89"/>
          <p:cNvCxnSpPr/>
          <p:nvPr/>
        </p:nvCxnSpPr>
        <p:spPr>
          <a:xfrm rot="10800000">
            <a:off x="7196975" y="295100"/>
            <a:ext cx="1157100" cy="542700"/>
          </a:xfrm>
          <a:prstGeom prst="straightConnector1">
            <a:avLst/>
          </a:prstGeom>
          <a:noFill/>
          <a:ln w="9525" cap="flat" cmpd="sng">
            <a:solidFill>
              <a:schemeClr val="dk2"/>
            </a:solidFill>
            <a:prstDash val="solid"/>
            <a:round/>
            <a:headEnd type="none" w="sm" len="sm"/>
            <a:tailEnd type="none" w="sm" len="sm"/>
          </a:ln>
        </p:spPr>
      </p:cxnSp>
      <p:cxnSp>
        <p:nvCxnSpPr>
          <p:cNvPr id="1177" name="Google Shape;1177;p89"/>
          <p:cNvCxnSpPr/>
          <p:nvPr/>
        </p:nvCxnSpPr>
        <p:spPr>
          <a:xfrm flipH="1">
            <a:off x="8354075" y="-6625"/>
            <a:ext cx="791400" cy="836400"/>
          </a:xfrm>
          <a:prstGeom prst="straightConnector1">
            <a:avLst/>
          </a:prstGeom>
          <a:noFill/>
          <a:ln w="9525" cap="flat" cmpd="sng">
            <a:solidFill>
              <a:schemeClr val="dk2"/>
            </a:solidFill>
            <a:prstDash val="solid"/>
            <a:round/>
            <a:headEnd type="none" w="sm" len="sm"/>
            <a:tailEnd type="none" w="sm" len="sm"/>
          </a:ln>
        </p:spPr>
      </p:cxnSp>
      <p:grpSp>
        <p:nvGrpSpPr>
          <p:cNvPr id="1178" name="Google Shape;1178;p89"/>
          <p:cNvGrpSpPr/>
          <p:nvPr/>
        </p:nvGrpSpPr>
        <p:grpSpPr>
          <a:xfrm>
            <a:off x="8064275" y="526925"/>
            <a:ext cx="581800" cy="582350"/>
            <a:chOff x="8064275" y="887850"/>
            <a:chExt cx="581800" cy="582350"/>
          </a:xfrm>
        </p:grpSpPr>
        <p:sp>
          <p:nvSpPr>
            <p:cNvPr id="1179" name="Google Shape;1179;p8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0" name="Google Shape;1180;p8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1" name="Google Shape;1181;p8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2" name="Google Shape;1182;p8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3" name="Google Shape;1183;p8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4" name="Google Shape;1184;p8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85" name="Google Shape;1185;p89"/>
          <p:cNvGrpSpPr/>
          <p:nvPr/>
        </p:nvGrpSpPr>
        <p:grpSpPr>
          <a:xfrm>
            <a:off x="7033875" y="170875"/>
            <a:ext cx="292025" cy="292575"/>
            <a:chOff x="7353050" y="316275"/>
            <a:chExt cx="292025" cy="292575"/>
          </a:xfrm>
        </p:grpSpPr>
        <p:sp>
          <p:nvSpPr>
            <p:cNvPr id="1186" name="Google Shape;1186;p8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7" name="Google Shape;1187;p8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8" name="Google Shape;1188;p8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9" name="Google Shape;1189;p8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0" name="Google Shape;1190;p89"/>
          <p:cNvGrpSpPr/>
          <p:nvPr/>
        </p:nvGrpSpPr>
        <p:grpSpPr>
          <a:xfrm>
            <a:off x="8757950" y="229650"/>
            <a:ext cx="175000" cy="175000"/>
            <a:chOff x="8792300" y="321275"/>
            <a:chExt cx="175000" cy="175000"/>
          </a:xfrm>
        </p:grpSpPr>
        <p:sp>
          <p:nvSpPr>
            <p:cNvPr id="1191" name="Google Shape;1191;p8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2" name="Google Shape;1192;p8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3" name="Google Shape;1193;p8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4" name="Google Shape;1194;p8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5" name="Google Shape;1195;p89"/>
          <p:cNvGrpSpPr/>
          <p:nvPr/>
        </p:nvGrpSpPr>
        <p:grpSpPr>
          <a:xfrm>
            <a:off x="8490050" y="170875"/>
            <a:ext cx="175013" cy="27000"/>
            <a:chOff x="5662375" y="212375"/>
            <a:chExt cx="175013" cy="27000"/>
          </a:xfrm>
        </p:grpSpPr>
        <p:sp>
          <p:nvSpPr>
            <p:cNvPr id="1196" name="Google Shape;1196;p8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7" name="Google Shape;1197;p8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8" name="Google Shape;1198;p8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9" name="Google Shape;1199;p89"/>
          <p:cNvGrpSpPr/>
          <p:nvPr/>
        </p:nvGrpSpPr>
        <p:grpSpPr>
          <a:xfrm>
            <a:off x="7916350" y="1124600"/>
            <a:ext cx="175013" cy="27000"/>
            <a:chOff x="5662375" y="212375"/>
            <a:chExt cx="175013" cy="27000"/>
          </a:xfrm>
        </p:grpSpPr>
        <p:sp>
          <p:nvSpPr>
            <p:cNvPr id="1200" name="Google Shape;1200;p8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1" name="Google Shape;1201;p8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202;p8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03" name="Google Shape;1203;p89"/>
          <p:cNvSpPr txBox="1">
            <a:spLocks noGrp="1"/>
          </p:cNvSpPr>
          <p:nvPr>
            <p:ph type="subTitle" idx="1"/>
          </p:nvPr>
        </p:nvSpPr>
        <p:spPr>
          <a:xfrm>
            <a:off x="5641848" y="2743200"/>
            <a:ext cx="1865400" cy="4023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204" name="Google Shape;1204;p89"/>
          <p:cNvSpPr txBox="1">
            <a:spLocks noGrp="1"/>
          </p:cNvSpPr>
          <p:nvPr>
            <p:ph type="subTitle" idx="2"/>
          </p:nvPr>
        </p:nvSpPr>
        <p:spPr>
          <a:xfrm>
            <a:off x="3639312" y="1636776"/>
            <a:ext cx="1865400" cy="4023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205" name="Google Shape;1205;p89"/>
          <p:cNvSpPr txBox="1">
            <a:spLocks noGrp="1"/>
          </p:cNvSpPr>
          <p:nvPr>
            <p:ph type="subTitle" idx="3"/>
          </p:nvPr>
        </p:nvSpPr>
        <p:spPr>
          <a:xfrm>
            <a:off x="1636776" y="2249424"/>
            <a:ext cx="1865400" cy="4023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206" name="Google Shape;1206;p89"/>
          <p:cNvSpPr txBox="1">
            <a:spLocks noGrp="1"/>
          </p:cNvSpPr>
          <p:nvPr>
            <p:ph type="subTitle" idx="4"/>
          </p:nvPr>
        </p:nvSpPr>
        <p:spPr>
          <a:xfrm>
            <a:off x="5641848" y="3081528"/>
            <a:ext cx="1865400" cy="61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1207" name="Google Shape;1207;p89"/>
          <p:cNvSpPr txBox="1">
            <a:spLocks noGrp="1"/>
          </p:cNvSpPr>
          <p:nvPr>
            <p:ph type="subTitle" idx="5"/>
          </p:nvPr>
        </p:nvSpPr>
        <p:spPr>
          <a:xfrm>
            <a:off x="3639312" y="1975104"/>
            <a:ext cx="1865400" cy="61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1208" name="Google Shape;1208;p89"/>
          <p:cNvSpPr txBox="1">
            <a:spLocks noGrp="1"/>
          </p:cNvSpPr>
          <p:nvPr>
            <p:ph type="subTitle" idx="6"/>
          </p:nvPr>
        </p:nvSpPr>
        <p:spPr>
          <a:xfrm>
            <a:off x="1636776" y="2596896"/>
            <a:ext cx="1865400" cy="61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3">
  <p:cSld name="TITLE_AND_BODY_1">
    <p:spTree>
      <p:nvGrpSpPr>
        <p:cNvPr id="1" name="Shape 1209"/>
        <p:cNvGrpSpPr/>
        <p:nvPr/>
      </p:nvGrpSpPr>
      <p:grpSpPr>
        <a:xfrm>
          <a:off x="0" y="0"/>
          <a:ext cx="0" cy="0"/>
          <a:chOff x="0" y="0"/>
          <a:chExt cx="0" cy="0"/>
        </a:xfrm>
      </p:grpSpPr>
      <p:sp>
        <p:nvSpPr>
          <p:cNvPr id="1210" name="Google Shape;1210;p90"/>
          <p:cNvSpPr txBox="1">
            <a:spLocks noGrp="1"/>
          </p:cNvSpPr>
          <p:nvPr>
            <p:ph type="title"/>
          </p:nvPr>
        </p:nvSpPr>
        <p:spPr>
          <a:xfrm>
            <a:off x="2532888" y="338328"/>
            <a:ext cx="4087500" cy="57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1211" name="Google Shape;1211;p90"/>
          <p:cNvSpPr txBox="1">
            <a:spLocks noGrp="1"/>
          </p:cNvSpPr>
          <p:nvPr>
            <p:ph type="body" idx="1"/>
          </p:nvPr>
        </p:nvSpPr>
        <p:spPr>
          <a:xfrm>
            <a:off x="714650" y="1152150"/>
            <a:ext cx="7705500" cy="3529500"/>
          </a:xfrm>
          <a:prstGeom prst="rect">
            <a:avLst/>
          </a:prstGeom>
          <a:noFill/>
          <a:ln>
            <a:noFill/>
          </a:ln>
        </p:spPr>
        <p:txBody>
          <a:bodyPr spcFirstLastPara="1" wrap="square" lIns="91425" tIns="91425" rIns="91425" bIns="91425" anchor="ctr" anchorCtr="0">
            <a:noAutofit/>
          </a:bodyPr>
          <a:lstStyle>
            <a:lvl1pPr marL="457200" marR="0" lvl="0" indent="-304800" algn="l" rtl="0">
              <a:lnSpc>
                <a:spcPct val="100000"/>
              </a:lnSpc>
              <a:spcBef>
                <a:spcPts val="0"/>
              </a:spcBef>
              <a:spcAft>
                <a:spcPts val="0"/>
              </a:spcAft>
              <a:buClr>
                <a:srgbClr val="434343"/>
              </a:buClr>
              <a:buSzPts val="1200"/>
              <a:buFont typeface="Barlow Semi Condensed Medium"/>
              <a:buAutoNum type="arabicPeriod"/>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cxnSp>
        <p:nvCxnSpPr>
          <p:cNvPr id="1212" name="Google Shape;1212;p90"/>
          <p:cNvCxnSpPr/>
          <p:nvPr/>
        </p:nvCxnSpPr>
        <p:spPr>
          <a:xfrm rot="10800000">
            <a:off x="303000" y="3359375"/>
            <a:ext cx="151800" cy="957300"/>
          </a:xfrm>
          <a:prstGeom prst="straightConnector1">
            <a:avLst/>
          </a:prstGeom>
          <a:noFill/>
          <a:ln w="9525" cap="flat" cmpd="sng">
            <a:solidFill>
              <a:schemeClr val="dk1"/>
            </a:solidFill>
            <a:prstDash val="solid"/>
            <a:round/>
            <a:headEnd type="none" w="sm" len="sm"/>
            <a:tailEnd type="none" w="sm" len="sm"/>
          </a:ln>
        </p:spPr>
      </p:cxnSp>
      <p:cxnSp>
        <p:nvCxnSpPr>
          <p:cNvPr id="1213" name="Google Shape;1213;p90"/>
          <p:cNvCxnSpPr/>
          <p:nvPr/>
        </p:nvCxnSpPr>
        <p:spPr>
          <a:xfrm rot="10800000" flipH="1">
            <a:off x="0" y="4332550"/>
            <a:ext cx="446700" cy="663900"/>
          </a:xfrm>
          <a:prstGeom prst="straightConnector1">
            <a:avLst/>
          </a:prstGeom>
          <a:noFill/>
          <a:ln w="9525" cap="flat" cmpd="sng">
            <a:solidFill>
              <a:schemeClr val="dk1"/>
            </a:solidFill>
            <a:prstDash val="solid"/>
            <a:round/>
            <a:headEnd type="none" w="sm" len="sm"/>
            <a:tailEnd type="none" w="sm" len="sm"/>
          </a:ln>
        </p:spPr>
      </p:cxnSp>
      <p:grpSp>
        <p:nvGrpSpPr>
          <p:cNvPr id="1214" name="Google Shape;1214;p90"/>
          <p:cNvGrpSpPr/>
          <p:nvPr/>
        </p:nvGrpSpPr>
        <p:grpSpPr>
          <a:xfrm flipH="1">
            <a:off x="300738" y="4167800"/>
            <a:ext cx="292025" cy="292575"/>
            <a:chOff x="7353050" y="316275"/>
            <a:chExt cx="292025" cy="292575"/>
          </a:xfrm>
        </p:grpSpPr>
        <p:sp>
          <p:nvSpPr>
            <p:cNvPr id="1215" name="Google Shape;1215;p9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6" name="Google Shape;1216;p9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7" name="Google Shape;1217;p9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8" name="Google Shape;1218;p9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19" name="Google Shape;1219;p90"/>
          <p:cNvGrpSpPr/>
          <p:nvPr/>
        </p:nvGrpSpPr>
        <p:grpSpPr>
          <a:xfrm>
            <a:off x="148789" y="3224300"/>
            <a:ext cx="293111" cy="293388"/>
            <a:chOff x="3164039" y="430875"/>
            <a:chExt cx="293111" cy="293388"/>
          </a:xfrm>
        </p:grpSpPr>
        <p:sp>
          <p:nvSpPr>
            <p:cNvPr id="1220" name="Google Shape;1220;p9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1" name="Google Shape;1221;p9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2" name="Google Shape;1222;p9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3" name="Google Shape;1223;p9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4" name="Google Shape;1224;p9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5" name="Google Shape;1225;p9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226" name="Google Shape;1226;p90"/>
          <p:cNvCxnSpPr/>
          <p:nvPr/>
        </p:nvCxnSpPr>
        <p:spPr>
          <a:xfrm rot="10800000">
            <a:off x="7196975" y="295100"/>
            <a:ext cx="1157100" cy="542700"/>
          </a:xfrm>
          <a:prstGeom prst="straightConnector1">
            <a:avLst/>
          </a:prstGeom>
          <a:noFill/>
          <a:ln w="9525" cap="flat" cmpd="sng">
            <a:solidFill>
              <a:schemeClr val="dk1"/>
            </a:solidFill>
            <a:prstDash val="solid"/>
            <a:round/>
            <a:headEnd type="none" w="sm" len="sm"/>
            <a:tailEnd type="none" w="sm" len="sm"/>
          </a:ln>
        </p:spPr>
      </p:cxnSp>
      <p:cxnSp>
        <p:nvCxnSpPr>
          <p:cNvPr id="1227" name="Google Shape;1227;p90"/>
          <p:cNvCxnSpPr/>
          <p:nvPr/>
        </p:nvCxnSpPr>
        <p:spPr>
          <a:xfrm flipH="1">
            <a:off x="8354075" y="-6625"/>
            <a:ext cx="791400" cy="836400"/>
          </a:xfrm>
          <a:prstGeom prst="straightConnector1">
            <a:avLst/>
          </a:prstGeom>
          <a:noFill/>
          <a:ln w="9525" cap="flat" cmpd="sng">
            <a:solidFill>
              <a:schemeClr val="dk1"/>
            </a:solidFill>
            <a:prstDash val="solid"/>
            <a:round/>
            <a:headEnd type="none" w="sm" len="sm"/>
            <a:tailEnd type="none" w="sm" len="sm"/>
          </a:ln>
        </p:spPr>
      </p:cxnSp>
      <p:grpSp>
        <p:nvGrpSpPr>
          <p:cNvPr id="1228" name="Google Shape;1228;p90"/>
          <p:cNvGrpSpPr/>
          <p:nvPr/>
        </p:nvGrpSpPr>
        <p:grpSpPr>
          <a:xfrm>
            <a:off x="8064275" y="526925"/>
            <a:ext cx="581800" cy="582350"/>
            <a:chOff x="8064275" y="887850"/>
            <a:chExt cx="581800" cy="582350"/>
          </a:xfrm>
        </p:grpSpPr>
        <p:sp>
          <p:nvSpPr>
            <p:cNvPr id="1229" name="Google Shape;1229;p9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 name="Google Shape;1230;p9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 name="Google Shape;1231;p9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 name="Google Shape;1232;p9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3" name="Google Shape;1233;p9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 name="Google Shape;1234;p9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35" name="Google Shape;1235;p90"/>
          <p:cNvGrpSpPr/>
          <p:nvPr/>
        </p:nvGrpSpPr>
        <p:grpSpPr>
          <a:xfrm>
            <a:off x="7033875" y="170875"/>
            <a:ext cx="292025" cy="292575"/>
            <a:chOff x="7353050" y="316275"/>
            <a:chExt cx="292025" cy="292575"/>
          </a:xfrm>
        </p:grpSpPr>
        <p:sp>
          <p:nvSpPr>
            <p:cNvPr id="1236" name="Google Shape;1236;p9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 name="Google Shape;1237;p9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8" name="Google Shape;1238;p9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 name="Google Shape;1239;p9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40" name="Google Shape;1240;p90"/>
          <p:cNvGrpSpPr/>
          <p:nvPr/>
        </p:nvGrpSpPr>
        <p:grpSpPr>
          <a:xfrm>
            <a:off x="8757950" y="229650"/>
            <a:ext cx="175000" cy="175000"/>
            <a:chOff x="8792300" y="321275"/>
            <a:chExt cx="175000" cy="175000"/>
          </a:xfrm>
        </p:grpSpPr>
        <p:sp>
          <p:nvSpPr>
            <p:cNvPr id="1241" name="Google Shape;1241;p9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2" name="Google Shape;1242;p9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 name="Google Shape;1243;p9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 name="Google Shape;1244;p9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45" name="Google Shape;1245;p90"/>
          <p:cNvGrpSpPr/>
          <p:nvPr/>
        </p:nvGrpSpPr>
        <p:grpSpPr>
          <a:xfrm>
            <a:off x="8490050" y="170875"/>
            <a:ext cx="175013" cy="27000"/>
            <a:chOff x="5662375" y="212375"/>
            <a:chExt cx="175013" cy="27000"/>
          </a:xfrm>
        </p:grpSpPr>
        <p:sp>
          <p:nvSpPr>
            <p:cNvPr id="1246" name="Google Shape;1246;p9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 name="Google Shape;1247;p9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 name="Google Shape;1248;p9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49" name="Google Shape;1249;p90"/>
          <p:cNvGrpSpPr/>
          <p:nvPr/>
        </p:nvGrpSpPr>
        <p:grpSpPr>
          <a:xfrm>
            <a:off x="7916350" y="1124600"/>
            <a:ext cx="175013" cy="27000"/>
            <a:chOff x="5662375" y="212375"/>
            <a:chExt cx="175013" cy="27000"/>
          </a:xfrm>
        </p:grpSpPr>
        <p:sp>
          <p:nvSpPr>
            <p:cNvPr id="1250" name="Google Shape;1250;p9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1" name="Google Shape;1251;p9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2" name="Google Shape;1252;p9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2">
  <p:cSld name="CUSTOM_15">
    <p:spTree>
      <p:nvGrpSpPr>
        <p:cNvPr id="1" name="Shape 1253"/>
        <p:cNvGrpSpPr/>
        <p:nvPr/>
      </p:nvGrpSpPr>
      <p:grpSpPr>
        <a:xfrm>
          <a:off x="0" y="0"/>
          <a:ext cx="0" cy="0"/>
          <a:chOff x="0" y="0"/>
          <a:chExt cx="0" cy="0"/>
        </a:xfrm>
      </p:grpSpPr>
      <p:sp>
        <p:nvSpPr>
          <p:cNvPr id="1254" name="Google Shape;1254;p9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cxnSp>
        <p:nvCxnSpPr>
          <p:cNvPr id="1255" name="Google Shape;1255;p91"/>
          <p:cNvCxnSpPr/>
          <p:nvPr/>
        </p:nvCxnSpPr>
        <p:spPr>
          <a:xfrm>
            <a:off x="590450" y="4340600"/>
            <a:ext cx="670200" cy="423000"/>
          </a:xfrm>
          <a:prstGeom prst="straightConnector1">
            <a:avLst/>
          </a:prstGeom>
          <a:noFill/>
          <a:ln w="9525" cap="flat" cmpd="sng">
            <a:solidFill>
              <a:schemeClr val="dk1"/>
            </a:solidFill>
            <a:prstDash val="solid"/>
            <a:round/>
            <a:headEnd type="none" w="sm" len="sm"/>
            <a:tailEnd type="none" w="sm" len="sm"/>
          </a:ln>
        </p:spPr>
      </p:cxnSp>
      <p:cxnSp>
        <p:nvCxnSpPr>
          <p:cNvPr id="1256" name="Google Shape;1256;p91"/>
          <p:cNvCxnSpPr/>
          <p:nvPr/>
        </p:nvCxnSpPr>
        <p:spPr>
          <a:xfrm rot="10800000" flipH="1">
            <a:off x="0" y="4332550"/>
            <a:ext cx="590700" cy="663900"/>
          </a:xfrm>
          <a:prstGeom prst="straightConnector1">
            <a:avLst/>
          </a:prstGeom>
          <a:noFill/>
          <a:ln w="9525" cap="flat" cmpd="sng">
            <a:solidFill>
              <a:schemeClr val="dk1"/>
            </a:solidFill>
            <a:prstDash val="solid"/>
            <a:round/>
            <a:headEnd type="none" w="sm" len="sm"/>
            <a:tailEnd type="none" w="sm" len="sm"/>
          </a:ln>
        </p:spPr>
      </p:cxnSp>
      <p:grpSp>
        <p:nvGrpSpPr>
          <p:cNvPr id="1257" name="Google Shape;1257;p91"/>
          <p:cNvGrpSpPr/>
          <p:nvPr/>
        </p:nvGrpSpPr>
        <p:grpSpPr>
          <a:xfrm flipH="1">
            <a:off x="431725" y="4183775"/>
            <a:ext cx="292025" cy="292575"/>
            <a:chOff x="7353050" y="316275"/>
            <a:chExt cx="292025" cy="292575"/>
          </a:xfrm>
        </p:grpSpPr>
        <p:sp>
          <p:nvSpPr>
            <p:cNvPr id="1258" name="Google Shape;1258;p9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p9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0" name="Google Shape;1260;p9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1" name="Google Shape;1261;p9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62" name="Google Shape;1262;p91"/>
          <p:cNvGrpSpPr/>
          <p:nvPr/>
        </p:nvGrpSpPr>
        <p:grpSpPr>
          <a:xfrm>
            <a:off x="1075789" y="4604675"/>
            <a:ext cx="293111" cy="293388"/>
            <a:chOff x="3164039" y="430875"/>
            <a:chExt cx="293111" cy="293388"/>
          </a:xfrm>
        </p:grpSpPr>
        <p:sp>
          <p:nvSpPr>
            <p:cNvPr id="1263" name="Google Shape;1263;p9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4" name="Google Shape;1264;p9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5" name="Google Shape;1265;p9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6" name="Google Shape;1266;p9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7" name="Google Shape;1267;p9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8" name="Google Shape;1268;p9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269" name="Google Shape;1269;p91"/>
          <p:cNvCxnSpPr/>
          <p:nvPr/>
        </p:nvCxnSpPr>
        <p:spPr>
          <a:xfrm rot="10800000">
            <a:off x="7196975" y="295100"/>
            <a:ext cx="1157100" cy="542700"/>
          </a:xfrm>
          <a:prstGeom prst="straightConnector1">
            <a:avLst/>
          </a:prstGeom>
          <a:noFill/>
          <a:ln w="9525" cap="flat" cmpd="sng">
            <a:solidFill>
              <a:schemeClr val="dk2"/>
            </a:solidFill>
            <a:prstDash val="solid"/>
            <a:round/>
            <a:headEnd type="none" w="sm" len="sm"/>
            <a:tailEnd type="none" w="sm" len="sm"/>
          </a:ln>
        </p:spPr>
      </p:cxnSp>
      <p:cxnSp>
        <p:nvCxnSpPr>
          <p:cNvPr id="1270" name="Google Shape;1270;p91"/>
          <p:cNvCxnSpPr/>
          <p:nvPr/>
        </p:nvCxnSpPr>
        <p:spPr>
          <a:xfrm flipH="1">
            <a:off x="8354075" y="-6625"/>
            <a:ext cx="791400" cy="836400"/>
          </a:xfrm>
          <a:prstGeom prst="straightConnector1">
            <a:avLst/>
          </a:prstGeom>
          <a:noFill/>
          <a:ln w="9525" cap="flat" cmpd="sng">
            <a:solidFill>
              <a:schemeClr val="dk2"/>
            </a:solidFill>
            <a:prstDash val="solid"/>
            <a:round/>
            <a:headEnd type="none" w="sm" len="sm"/>
            <a:tailEnd type="none" w="sm" len="sm"/>
          </a:ln>
        </p:spPr>
      </p:cxnSp>
      <p:grpSp>
        <p:nvGrpSpPr>
          <p:cNvPr id="1271" name="Google Shape;1271;p91"/>
          <p:cNvGrpSpPr/>
          <p:nvPr/>
        </p:nvGrpSpPr>
        <p:grpSpPr>
          <a:xfrm>
            <a:off x="8064275" y="526925"/>
            <a:ext cx="581800" cy="582350"/>
            <a:chOff x="8064275" y="887850"/>
            <a:chExt cx="581800" cy="582350"/>
          </a:xfrm>
        </p:grpSpPr>
        <p:sp>
          <p:nvSpPr>
            <p:cNvPr id="1272" name="Google Shape;1272;p9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3" name="Google Shape;1273;p9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4" name="Google Shape;1274;p9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5" name="Google Shape;1275;p9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6" name="Google Shape;1276;p9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7" name="Google Shape;1277;p9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78" name="Google Shape;1278;p91"/>
          <p:cNvGrpSpPr/>
          <p:nvPr/>
        </p:nvGrpSpPr>
        <p:grpSpPr>
          <a:xfrm>
            <a:off x="7033875" y="170875"/>
            <a:ext cx="292025" cy="292575"/>
            <a:chOff x="7353050" y="316275"/>
            <a:chExt cx="292025" cy="292575"/>
          </a:xfrm>
        </p:grpSpPr>
        <p:sp>
          <p:nvSpPr>
            <p:cNvPr id="1279" name="Google Shape;1279;p9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0" name="Google Shape;1280;p9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1" name="Google Shape;1281;p9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2" name="Google Shape;1282;p9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83" name="Google Shape;1283;p91"/>
          <p:cNvGrpSpPr/>
          <p:nvPr/>
        </p:nvGrpSpPr>
        <p:grpSpPr>
          <a:xfrm>
            <a:off x="8757950" y="229650"/>
            <a:ext cx="175000" cy="175000"/>
            <a:chOff x="8792300" y="321275"/>
            <a:chExt cx="175000" cy="175000"/>
          </a:xfrm>
        </p:grpSpPr>
        <p:sp>
          <p:nvSpPr>
            <p:cNvPr id="1284" name="Google Shape;1284;p9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5" name="Google Shape;1285;p9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1286;p9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7" name="Google Shape;1287;p9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88" name="Google Shape;1288;p91"/>
          <p:cNvGrpSpPr/>
          <p:nvPr/>
        </p:nvGrpSpPr>
        <p:grpSpPr>
          <a:xfrm>
            <a:off x="8490050" y="170875"/>
            <a:ext cx="175013" cy="27000"/>
            <a:chOff x="5662375" y="212375"/>
            <a:chExt cx="175013" cy="27000"/>
          </a:xfrm>
        </p:grpSpPr>
        <p:sp>
          <p:nvSpPr>
            <p:cNvPr id="1289" name="Google Shape;1289;p9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0" name="Google Shape;1290;p9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1" name="Google Shape;1291;p9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92" name="Google Shape;1292;p91"/>
          <p:cNvGrpSpPr/>
          <p:nvPr/>
        </p:nvGrpSpPr>
        <p:grpSpPr>
          <a:xfrm>
            <a:off x="7916350" y="1124600"/>
            <a:ext cx="175013" cy="27000"/>
            <a:chOff x="5662375" y="212375"/>
            <a:chExt cx="175013" cy="27000"/>
          </a:xfrm>
        </p:grpSpPr>
        <p:sp>
          <p:nvSpPr>
            <p:cNvPr id="1293" name="Google Shape;1293;p9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4" name="Google Shape;1294;p9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5" name="Google Shape;1295;p9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3">
  <p:cSld name="CUSTOM_16">
    <p:spTree>
      <p:nvGrpSpPr>
        <p:cNvPr id="1" name="Shape 1296"/>
        <p:cNvGrpSpPr/>
        <p:nvPr/>
      </p:nvGrpSpPr>
      <p:grpSpPr>
        <a:xfrm>
          <a:off x="0" y="0"/>
          <a:ext cx="0" cy="0"/>
          <a:chOff x="0" y="0"/>
          <a:chExt cx="0" cy="0"/>
        </a:xfrm>
      </p:grpSpPr>
      <p:sp>
        <p:nvSpPr>
          <p:cNvPr id="1297" name="Google Shape;1297;p92"/>
          <p:cNvSpPr txBox="1">
            <a:spLocks noGrp="1"/>
          </p:cNvSpPr>
          <p:nvPr>
            <p:ph type="title"/>
          </p:nvPr>
        </p:nvSpPr>
        <p:spPr>
          <a:xfrm>
            <a:off x="896100" y="1984450"/>
            <a:ext cx="3457200" cy="1292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cxnSp>
        <p:nvCxnSpPr>
          <p:cNvPr id="1298" name="Google Shape;1298;p92"/>
          <p:cNvCxnSpPr/>
          <p:nvPr/>
        </p:nvCxnSpPr>
        <p:spPr>
          <a:xfrm>
            <a:off x="1645925" y="523125"/>
            <a:ext cx="1672500" cy="126000"/>
          </a:xfrm>
          <a:prstGeom prst="straightConnector1">
            <a:avLst/>
          </a:prstGeom>
          <a:noFill/>
          <a:ln w="9525" cap="flat" cmpd="sng">
            <a:solidFill>
              <a:schemeClr val="dk2"/>
            </a:solidFill>
            <a:prstDash val="solid"/>
            <a:round/>
            <a:headEnd type="none" w="sm" len="sm"/>
            <a:tailEnd type="none" w="sm" len="sm"/>
          </a:ln>
        </p:spPr>
      </p:cxnSp>
      <p:cxnSp>
        <p:nvCxnSpPr>
          <p:cNvPr id="1299" name="Google Shape;1299;p92"/>
          <p:cNvCxnSpPr/>
          <p:nvPr/>
        </p:nvCxnSpPr>
        <p:spPr>
          <a:xfrm rot="10800000" flipH="1">
            <a:off x="803050" y="529675"/>
            <a:ext cx="829500" cy="743400"/>
          </a:xfrm>
          <a:prstGeom prst="straightConnector1">
            <a:avLst/>
          </a:prstGeom>
          <a:noFill/>
          <a:ln w="9525" cap="flat" cmpd="sng">
            <a:solidFill>
              <a:schemeClr val="dk2"/>
            </a:solidFill>
            <a:prstDash val="solid"/>
            <a:round/>
            <a:headEnd type="none" w="sm" len="sm"/>
            <a:tailEnd type="none" w="sm" len="sm"/>
          </a:ln>
        </p:spPr>
      </p:cxnSp>
      <p:cxnSp>
        <p:nvCxnSpPr>
          <p:cNvPr id="1300" name="Google Shape;1300;p92"/>
          <p:cNvCxnSpPr/>
          <p:nvPr/>
        </p:nvCxnSpPr>
        <p:spPr>
          <a:xfrm>
            <a:off x="0" y="65200"/>
            <a:ext cx="796500" cy="1188000"/>
          </a:xfrm>
          <a:prstGeom prst="straightConnector1">
            <a:avLst/>
          </a:prstGeom>
          <a:noFill/>
          <a:ln w="9525" cap="flat" cmpd="sng">
            <a:solidFill>
              <a:schemeClr val="dk2"/>
            </a:solidFill>
            <a:prstDash val="solid"/>
            <a:round/>
            <a:headEnd type="none" w="sm" len="sm"/>
            <a:tailEnd type="none" w="sm" len="sm"/>
          </a:ln>
        </p:spPr>
      </p:cxnSp>
      <p:grpSp>
        <p:nvGrpSpPr>
          <p:cNvPr id="1301" name="Google Shape;1301;p92"/>
          <p:cNvGrpSpPr/>
          <p:nvPr/>
        </p:nvGrpSpPr>
        <p:grpSpPr>
          <a:xfrm flipH="1">
            <a:off x="499400" y="959675"/>
            <a:ext cx="581800" cy="582350"/>
            <a:chOff x="8064275" y="887850"/>
            <a:chExt cx="581800" cy="582350"/>
          </a:xfrm>
        </p:grpSpPr>
        <p:sp>
          <p:nvSpPr>
            <p:cNvPr id="1302" name="Google Shape;1302;p9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3" name="Google Shape;1303;p9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4" name="Google Shape;1304;p9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5" name="Google Shape;1305;p9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6" name="Google Shape;1306;p9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7" name="Google Shape;1307;p9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08" name="Google Shape;1308;p92"/>
          <p:cNvGrpSpPr/>
          <p:nvPr/>
        </p:nvGrpSpPr>
        <p:grpSpPr>
          <a:xfrm flipH="1">
            <a:off x="1500400" y="388100"/>
            <a:ext cx="292025" cy="292575"/>
            <a:chOff x="7353050" y="316275"/>
            <a:chExt cx="292025" cy="292575"/>
          </a:xfrm>
        </p:grpSpPr>
        <p:sp>
          <p:nvSpPr>
            <p:cNvPr id="1309" name="Google Shape;1309;p9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0" name="Google Shape;1310;p9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1" name="Google Shape;1311;p9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2" name="Google Shape;1312;p9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13" name="Google Shape;1313;p92"/>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4" name="Google Shape;1314;p92"/>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5" name="Google Shape;1315;p92"/>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6" name="Google Shape;1316;p92"/>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7" name="Google Shape;1317;p92"/>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8" name="Google Shape;1318;p92"/>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19" name="Google Shape;1319;p92"/>
          <p:cNvGrpSpPr/>
          <p:nvPr/>
        </p:nvGrpSpPr>
        <p:grpSpPr>
          <a:xfrm flipH="1">
            <a:off x="3527112" y="361100"/>
            <a:ext cx="175013" cy="27000"/>
            <a:chOff x="5662375" y="212375"/>
            <a:chExt cx="175013" cy="27000"/>
          </a:xfrm>
        </p:grpSpPr>
        <p:sp>
          <p:nvSpPr>
            <p:cNvPr id="1320" name="Google Shape;1320;p9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1" name="Google Shape;1321;p9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2" name="Google Shape;1322;p9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23" name="Google Shape;1323;p92"/>
          <p:cNvGrpSpPr/>
          <p:nvPr/>
        </p:nvGrpSpPr>
        <p:grpSpPr>
          <a:xfrm flipH="1">
            <a:off x="480412" y="242700"/>
            <a:ext cx="175013" cy="27000"/>
            <a:chOff x="5662375" y="212375"/>
            <a:chExt cx="175013" cy="27000"/>
          </a:xfrm>
        </p:grpSpPr>
        <p:sp>
          <p:nvSpPr>
            <p:cNvPr id="1324" name="Google Shape;1324;p9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5" name="Google Shape;1325;p9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6" name="Google Shape;1326;p9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27" name="Google Shape;1327;p92"/>
          <p:cNvGrpSpPr/>
          <p:nvPr/>
        </p:nvGrpSpPr>
        <p:grpSpPr>
          <a:xfrm flipH="1">
            <a:off x="901712" y="1653625"/>
            <a:ext cx="175013" cy="27000"/>
            <a:chOff x="5662375" y="212375"/>
            <a:chExt cx="175013" cy="27000"/>
          </a:xfrm>
        </p:grpSpPr>
        <p:sp>
          <p:nvSpPr>
            <p:cNvPr id="1328" name="Google Shape;1328;p9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9" name="Google Shape;1329;p9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0" name="Google Shape;1330;p9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331" name="Google Shape;1331;p92"/>
          <p:cNvCxnSpPr/>
          <p:nvPr/>
        </p:nvCxnSpPr>
        <p:spPr>
          <a:xfrm>
            <a:off x="791400" y="4212400"/>
            <a:ext cx="1157100" cy="542700"/>
          </a:xfrm>
          <a:prstGeom prst="straightConnector1">
            <a:avLst/>
          </a:prstGeom>
          <a:noFill/>
          <a:ln w="9525" cap="flat" cmpd="sng">
            <a:solidFill>
              <a:schemeClr val="dk2"/>
            </a:solidFill>
            <a:prstDash val="solid"/>
            <a:round/>
            <a:headEnd type="none" w="sm" len="sm"/>
            <a:tailEnd type="none" w="sm" len="sm"/>
          </a:ln>
        </p:spPr>
      </p:cxnSp>
      <p:cxnSp>
        <p:nvCxnSpPr>
          <p:cNvPr id="1332" name="Google Shape;1332;p92"/>
          <p:cNvCxnSpPr/>
          <p:nvPr/>
        </p:nvCxnSpPr>
        <p:spPr>
          <a:xfrm rot="10800000" flipH="1">
            <a:off x="0" y="4220425"/>
            <a:ext cx="791400" cy="836400"/>
          </a:xfrm>
          <a:prstGeom prst="straightConnector1">
            <a:avLst/>
          </a:prstGeom>
          <a:noFill/>
          <a:ln w="9525" cap="flat" cmpd="sng">
            <a:solidFill>
              <a:schemeClr val="dk2"/>
            </a:solidFill>
            <a:prstDash val="solid"/>
            <a:round/>
            <a:headEnd type="none" w="sm" len="sm"/>
            <a:tailEnd type="none" w="sm" len="sm"/>
          </a:ln>
        </p:spPr>
      </p:cxnSp>
      <p:grpSp>
        <p:nvGrpSpPr>
          <p:cNvPr id="1333" name="Google Shape;1333;p92"/>
          <p:cNvGrpSpPr/>
          <p:nvPr/>
        </p:nvGrpSpPr>
        <p:grpSpPr>
          <a:xfrm rot="10800000">
            <a:off x="499400" y="3940925"/>
            <a:ext cx="581800" cy="582350"/>
            <a:chOff x="8064275" y="887850"/>
            <a:chExt cx="581800" cy="582350"/>
          </a:xfrm>
        </p:grpSpPr>
        <p:sp>
          <p:nvSpPr>
            <p:cNvPr id="1334" name="Google Shape;1334;p9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5" name="Google Shape;1335;p9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6" name="Google Shape;1336;p9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7" name="Google Shape;1337;p9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8" name="Google Shape;1338;p9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9" name="Google Shape;1339;p9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40" name="Google Shape;1340;p92"/>
          <p:cNvGrpSpPr/>
          <p:nvPr/>
        </p:nvGrpSpPr>
        <p:grpSpPr>
          <a:xfrm rot="10800000">
            <a:off x="1819575" y="4586750"/>
            <a:ext cx="292025" cy="292575"/>
            <a:chOff x="7353050" y="316275"/>
            <a:chExt cx="292025" cy="292575"/>
          </a:xfrm>
        </p:grpSpPr>
        <p:sp>
          <p:nvSpPr>
            <p:cNvPr id="1341" name="Google Shape;1341;p9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2" name="Google Shape;1342;p9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3" name="Google Shape;1343;p9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4" name="Google Shape;1344;p9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45" name="Google Shape;1345;p92"/>
          <p:cNvGrpSpPr/>
          <p:nvPr/>
        </p:nvGrpSpPr>
        <p:grpSpPr>
          <a:xfrm rot="10800000">
            <a:off x="212525" y="4645550"/>
            <a:ext cx="175000" cy="175000"/>
            <a:chOff x="8792300" y="321275"/>
            <a:chExt cx="175000" cy="175000"/>
          </a:xfrm>
        </p:grpSpPr>
        <p:sp>
          <p:nvSpPr>
            <p:cNvPr id="1346" name="Google Shape;1346;p9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7" name="Google Shape;1347;p9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8" name="Google Shape;1348;p9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9" name="Google Shape;1349;p9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50" name="Google Shape;1350;p92"/>
          <p:cNvGrpSpPr/>
          <p:nvPr/>
        </p:nvGrpSpPr>
        <p:grpSpPr>
          <a:xfrm rot="10800000">
            <a:off x="480412" y="4852325"/>
            <a:ext cx="175013" cy="27000"/>
            <a:chOff x="5662375" y="212375"/>
            <a:chExt cx="175013" cy="27000"/>
          </a:xfrm>
        </p:grpSpPr>
        <p:sp>
          <p:nvSpPr>
            <p:cNvPr id="1351" name="Google Shape;1351;p9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2" name="Google Shape;1352;p9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3" name="Google Shape;1353;p9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54" name="Google Shape;1354;p92"/>
          <p:cNvGrpSpPr/>
          <p:nvPr/>
        </p:nvGrpSpPr>
        <p:grpSpPr>
          <a:xfrm rot="10800000">
            <a:off x="1054112" y="3898600"/>
            <a:ext cx="175013" cy="27000"/>
            <a:chOff x="5662375" y="212375"/>
            <a:chExt cx="175013" cy="27000"/>
          </a:xfrm>
        </p:grpSpPr>
        <p:sp>
          <p:nvSpPr>
            <p:cNvPr id="1355" name="Google Shape;1355;p9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6" name="Google Shape;1356;p9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7" name="Google Shape;1357;p9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4">
  <p:cSld name="CUSTOM_17">
    <p:spTree>
      <p:nvGrpSpPr>
        <p:cNvPr id="1" name="Shape 1358"/>
        <p:cNvGrpSpPr/>
        <p:nvPr/>
      </p:nvGrpSpPr>
      <p:grpSpPr>
        <a:xfrm>
          <a:off x="0" y="0"/>
          <a:ext cx="0" cy="0"/>
          <a:chOff x="0" y="0"/>
          <a:chExt cx="0" cy="0"/>
        </a:xfrm>
      </p:grpSpPr>
      <p:sp>
        <p:nvSpPr>
          <p:cNvPr id="1359" name="Google Shape;1359;p93"/>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cxnSp>
        <p:nvCxnSpPr>
          <p:cNvPr id="1360" name="Google Shape;1360;p93"/>
          <p:cNvCxnSpPr/>
          <p:nvPr/>
        </p:nvCxnSpPr>
        <p:spPr>
          <a:xfrm rot="10800000">
            <a:off x="8109000" y="501275"/>
            <a:ext cx="737700" cy="737700"/>
          </a:xfrm>
          <a:prstGeom prst="straightConnector1">
            <a:avLst/>
          </a:prstGeom>
          <a:noFill/>
          <a:ln w="9525" cap="flat" cmpd="sng">
            <a:solidFill>
              <a:schemeClr val="dk2"/>
            </a:solidFill>
            <a:prstDash val="solid"/>
            <a:round/>
            <a:headEnd type="none" w="sm" len="sm"/>
            <a:tailEnd type="none" w="sm" len="sm"/>
          </a:ln>
        </p:spPr>
      </p:cxnSp>
      <p:cxnSp>
        <p:nvCxnSpPr>
          <p:cNvPr id="1361" name="Google Shape;1361;p93"/>
          <p:cNvCxnSpPr/>
          <p:nvPr/>
        </p:nvCxnSpPr>
        <p:spPr>
          <a:xfrm>
            <a:off x="582475" y="282188"/>
            <a:ext cx="1212900" cy="422700"/>
          </a:xfrm>
          <a:prstGeom prst="straightConnector1">
            <a:avLst/>
          </a:prstGeom>
          <a:noFill/>
          <a:ln w="9525" cap="flat" cmpd="sng">
            <a:solidFill>
              <a:schemeClr val="dk2"/>
            </a:solidFill>
            <a:prstDash val="solid"/>
            <a:round/>
            <a:headEnd type="none" w="sm" len="sm"/>
            <a:tailEnd type="none" w="sm" len="sm"/>
          </a:ln>
        </p:spPr>
      </p:cxnSp>
      <p:cxnSp>
        <p:nvCxnSpPr>
          <p:cNvPr id="1362" name="Google Shape;1362;p93"/>
          <p:cNvCxnSpPr/>
          <p:nvPr/>
        </p:nvCxnSpPr>
        <p:spPr>
          <a:xfrm rot="10800000" flipH="1">
            <a:off x="0" y="274188"/>
            <a:ext cx="582600" cy="654300"/>
          </a:xfrm>
          <a:prstGeom prst="straightConnector1">
            <a:avLst/>
          </a:prstGeom>
          <a:noFill/>
          <a:ln w="9525" cap="flat" cmpd="sng">
            <a:solidFill>
              <a:schemeClr val="dk2"/>
            </a:solidFill>
            <a:prstDash val="solid"/>
            <a:round/>
            <a:headEnd type="none" w="sm" len="sm"/>
            <a:tailEnd type="none" w="sm" len="sm"/>
          </a:ln>
        </p:spPr>
      </p:cxnSp>
      <p:grpSp>
        <p:nvGrpSpPr>
          <p:cNvPr id="1363" name="Google Shape;1363;p93"/>
          <p:cNvGrpSpPr/>
          <p:nvPr/>
        </p:nvGrpSpPr>
        <p:grpSpPr>
          <a:xfrm flipH="1">
            <a:off x="423750" y="125363"/>
            <a:ext cx="292025" cy="292575"/>
            <a:chOff x="7353050" y="316275"/>
            <a:chExt cx="292025" cy="292575"/>
          </a:xfrm>
        </p:grpSpPr>
        <p:sp>
          <p:nvSpPr>
            <p:cNvPr id="1364" name="Google Shape;1364;p9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5" name="Google Shape;1365;p9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6" name="Google Shape;1366;p9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7" name="Google Shape;1367;p9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68" name="Google Shape;1368;p93"/>
          <p:cNvGrpSpPr/>
          <p:nvPr/>
        </p:nvGrpSpPr>
        <p:grpSpPr>
          <a:xfrm>
            <a:off x="1638739" y="558163"/>
            <a:ext cx="293111" cy="293388"/>
            <a:chOff x="3164039" y="430875"/>
            <a:chExt cx="293111" cy="293388"/>
          </a:xfrm>
        </p:grpSpPr>
        <p:sp>
          <p:nvSpPr>
            <p:cNvPr id="1369" name="Google Shape;1369;p93"/>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0" name="Google Shape;1370;p93"/>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1" name="Google Shape;1371;p93"/>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2" name="Google Shape;1372;p93"/>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3" name="Google Shape;1373;p93"/>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4" name="Google Shape;1374;p93"/>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75" name="Google Shape;1375;p93"/>
          <p:cNvGrpSpPr/>
          <p:nvPr/>
        </p:nvGrpSpPr>
        <p:grpSpPr>
          <a:xfrm>
            <a:off x="1591750" y="362600"/>
            <a:ext cx="175013" cy="27000"/>
            <a:chOff x="5662375" y="212375"/>
            <a:chExt cx="175013" cy="27000"/>
          </a:xfrm>
        </p:grpSpPr>
        <p:sp>
          <p:nvSpPr>
            <p:cNvPr id="1376" name="Google Shape;1376;p93"/>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7" name="Google Shape;1377;p93"/>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8" name="Google Shape;1378;p93"/>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379" name="Google Shape;1379;p93"/>
          <p:cNvCxnSpPr/>
          <p:nvPr/>
        </p:nvCxnSpPr>
        <p:spPr>
          <a:xfrm flipH="1">
            <a:off x="8151325" y="6875"/>
            <a:ext cx="1002600" cy="494400"/>
          </a:xfrm>
          <a:prstGeom prst="straightConnector1">
            <a:avLst/>
          </a:prstGeom>
          <a:noFill/>
          <a:ln w="9525" cap="flat" cmpd="sng">
            <a:solidFill>
              <a:schemeClr val="dk2"/>
            </a:solidFill>
            <a:prstDash val="solid"/>
            <a:round/>
            <a:headEnd type="none" w="sm" len="sm"/>
            <a:tailEnd type="none" w="sm" len="sm"/>
          </a:ln>
        </p:spPr>
      </p:cxnSp>
      <p:grpSp>
        <p:nvGrpSpPr>
          <p:cNvPr id="1380" name="Google Shape;1380;p93"/>
          <p:cNvGrpSpPr/>
          <p:nvPr/>
        </p:nvGrpSpPr>
        <p:grpSpPr>
          <a:xfrm>
            <a:off x="7823875" y="202375"/>
            <a:ext cx="581800" cy="582350"/>
            <a:chOff x="8064275" y="887850"/>
            <a:chExt cx="581800" cy="582350"/>
          </a:xfrm>
        </p:grpSpPr>
        <p:sp>
          <p:nvSpPr>
            <p:cNvPr id="1381" name="Google Shape;1381;p9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2" name="Google Shape;1382;p9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3" name="Google Shape;1383;p9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4" name="Google Shape;1384;p9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5" name="Google Shape;1385;p9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6" name="Google Shape;1386;p9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87" name="Google Shape;1387;p93"/>
          <p:cNvGrpSpPr/>
          <p:nvPr/>
        </p:nvGrpSpPr>
        <p:grpSpPr>
          <a:xfrm flipH="1">
            <a:off x="8698650" y="1117488"/>
            <a:ext cx="292025" cy="292575"/>
            <a:chOff x="7353050" y="316275"/>
            <a:chExt cx="292025" cy="292575"/>
          </a:xfrm>
        </p:grpSpPr>
        <p:sp>
          <p:nvSpPr>
            <p:cNvPr id="1388" name="Google Shape;1388;p9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p9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0" name="Google Shape;1390;p9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1" name="Google Shape;1391;p9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92" name="Google Shape;1392;p93"/>
          <p:cNvGrpSpPr/>
          <p:nvPr/>
        </p:nvGrpSpPr>
        <p:grpSpPr>
          <a:xfrm>
            <a:off x="8678350" y="1581800"/>
            <a:ext cx="175013" cy="27000"/>
            <a:chOff x="5662375" y="212375"/>
            <a:chExt cx="175013" cy="27000"/>
          </a:xfrm>
        </p:grpSpPr>
        <p:sp>
          <p:nvSpPr>
            <p:cNvPr id="1393" name="Google Shape;1393;p93"/>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4" name="Google Shape;1394;p93"/>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5" name="Google Shape;1395;p93"/>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5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3" name="Google Shape;23;p5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p5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396"/>
        <p:cNvGrpSpPr/>
        <p:nvPr/>
      </p:nvGrpSpPr>
      <p:grpSpPr>
        <a:xfrm>
          <a:off x="0" y="0"/>
          <a:ext cx="0" cy="0"/>
          <a:chOff x="0" y="0"/>
          <a:chExt cx="0" cy="0"/>
        </a:xfrm>
      </p:grpSpPr>
      <p:cxnSp>
        <p:nvCxnSpPr>
          <p:cNvPr id="1397" name="Google Shape;1397;p94"/>
          <p:cNvCxnSpPr/>
          <p:nvPr/>
        </p:nvCxnSpPr>
        <p:spPr>
          <a:xfrm rot="5400000">
            <a:off x="7269708" y="3324550"/>
            <a:ext cx="1133100" cy="306300"/>
          </a:xfrm>
          <a:prstGeom prst="straightConnector1">
            <a:avLst/>
          </a:prstGeom>
          <a:noFill/>
          <a:ln w="9525" cap="flat" cmpd="sng">
            <a:solidFill>
              <a:srgbClr val="1A2E35"/>
            </a:solidFill>
            <a:prstDash val="solid"/>
            <a:round/>
            <a:headEnd type="none" w="sm" len="sm"/>
            <a:tailEnd type="none" w="sm" len="sm"/>
          </a:ln>
        </p:spPr>
      </p:cxnSp>
      <p:cxnSp>
        <p:nvCxnSpPr>
          <p:cNvPr id="1398" name="Google Shape;1398;p94"/>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sm" len="sm"/>
            <a:tailEnd type="none" w="sm" len="sm"/>
          </a:ln>
        </p:spPr>
      </p:cxnSp>
      <p:cxnSp>
        <p:nvCxnSpPr>
          <p:cNvPr id="1399" name="Google Shape;1399;p94"/>
          <p:cNvCxnSpPr/>
          <p:nvPr/>
        </p:nvCxnSpPr>
        <p:spPr>
          <a:xfrm rot="5400000">
            <a:off x="7232433" y="736375"/>
            <a:ext cx="1332000" cy="392100"/>
          </a:xfrm>
          <a:prstGeom prst="straightConnector1">
            <a:avLst/>
          </a:prstGeom>
          <a:noFill/>
          <a:ln w="9525" cap="flat" cmpd="sng">
            <a:solidFill>
              <a:srgbClr val="1A2E35"/>
            </a:solidFill>
            <a:prstDash val="solid"/>
            <a:round/>
            <a:headEnd type="none" w="sm" len="sm"/>
            <a:tailEnd type="none" w="sm" len="sm"/>
          </a:ln>
        </p:spPr>
      </p:cxnSp>
      <p:cxnSp>
        <p:nvCxnSpPr>
          <p:cNvPr id="1400" name="Google Shape;1400;p94"/>
          <p:cNvCxnSpPr/>
          <p:nvPr/>
        </p:nvCxnSpPr>
        <p:spPr>
          <a:xfrm rot="5400000">
            <a:off x="8168433" y="-66600"/>
            <a:ext cx="273900" cy="407100"/>
          </a:xfrm>
          <a:prstGeom prst="straightConnector1">
            <a:avLst/>
          </a:prstGeom>
          <a:noFill/>
          <a:ln w="9525" cap="flat" cmpd="sng">
            <a:solidFill>
              <a:srgbClr val="1A2E35"/>
            </a:solidFill>
            <a:prstDash val="solid"/>
            <a:round/>
            <a:headEnd type="none" w="sm" len="sm"/>
            <a:tailEnd type="none" w="sm" len="sm"/>
          </a:ln>
        </p:spPr>
      </p:cxnSp>
      <p:grpSp>
        <p:nvGrpSpPr>
          <p:cNvPr id="1401" name="Google Shape;1401;p94"/>
          <p:cNvGrpSpPr/>
          <p:nvPr/>
        </p:nvGrpSpPr>
        <p:grpSpPr>
          <a:xfrm rot="5400000" flipH="1">
            <a:off x="7407333" y="1284925"/>
            <a:ext cx="581800" cy="582350"/>
            <a:chOff x="8064275" y="887850"/>
            <a:chExt cx="581800" cy="582350"/>
          </a:xfrm>
        </p:grpSpPr>
        <p:sp>
          <p:nvSpPr>
            <p:cNvPr id="1402" name="Google Shape;1402;p9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3" name="Google Shape;1403;p9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4" name="Google Shape;1404;p9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5" name="Google Shape;1405;p9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6" name="Google Shape;1406;p9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7" name="Google Shape;1407;p9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08" name="Google Shape;1408;p94"/>
          <p:cNvGrpSpPr/>
          <p:nvPr/>
        </p:nvGrpSpPr>
        <p:grpSpPr>
          <a:xfrm rot="5400000" flipH="1">
            <a:off x="7869720" y="2754200"/>
            <a:ext cx="292025" cy="292575"/>
            <a:chOff x="7353050" y="316275"/>
            <a:chExt cx="292025" cy="292575"/>
          </a:xfrm>
        </p:grpSpPr>
        <p:sp>
          <p:nvSpPr>
            <p:cNvPr id="1409" name="Google Shape;1409;p9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0" name="Google Shape;1410;p9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1" name="Google Shape;1411;p9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2" name="Google Shape;1412;p9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13" name="Google Shape;1413;p94"/>
          <p:cNvGrpSpPr/>
          <p:nvPr/>
        </p:nvGrpSpPr>
        <p:grpSpPr>
          <a:xfrm rot="5400000" flipH="1">
            <a:off x="8012458" y="178175"/>
            <a:ext cx="175000" cy="175000"/>
            <a:chOff x="8792300" y="321275"/>
            <a:chExt cx="175000" cy="175000"/>
          </a:xfrm>
        </p:grpSpPr>
        <p:sp>
          <p:nvSpPr>
            <p:cNvPr id="1414" name="Google Shape;1414;p9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5" name="Google Shape;1415;p9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6" name="Google Shape;1416;p9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7" name="Google Shape;1417;p9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18" name="Google Shape;1418;p94"/>
          <p:cNvGrpSpPr/>
          <p:nvPr/>
        </p:nvGrpSpPr>
        <p:grpSpPr>
          <a:xfrm rot="5400000">
            <a:off x="7551683" y="3879926"/>
            <a:ext cx="293111" cy="293388"/>
            <a:chOff x="3164039" y="430875"/>
            <a:chExt cx="293111" cy="293388"/>
          </a:xfrm>
        </p:grpSpPr>
        <p:sp>
          <p:nvSpPr>
            <p:cNvPr id="1419" name="Google Shape;1419;p94"/>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0" name="Google Shape;1420;p94"/>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1" name="Google Shape;1421;p94"/>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2" name="Google Shape;1422;p94"/>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3" name="Google Shape;1423;p94"/>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p94"/>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25" name="Google Shape;1425;p94"/>
          <p:cNvGrpSpPr/>
          <p:nvPr/>
        </p:nvGrpSpPr>
        <p:grpSpPr>
          <a:xfrm rot="5400000" flipH="1">
            <a:off x="8259052" y="323144"/>
            <a:ext cx="175013" cy="27000"/>
            <a:chOff x="5662375" y="212375"/>
            <a:chExt cx="175013" cy="27000"/>
          </a:xfrm>
        </p:grpSpPr>
        <p:sp>
          <p:nvSpPr>
            <p:cNvPr id="1426" name="Google Shape;1426;p94"/>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7" name="Google Shape;1427;p94"/>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8" name="Google Shape;1428;p94"/>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429" name="Google Shape;1429;p94"/>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sm" len="sm"/>
            <a:tailEnd type="none" w="sm" len="sm"/>
          </a:ln>
        </p:spPr>
      </p:cxnSp>
      <p:cxnSp>
        <p:nvCxnSpPr>
          <p:cNvPr id="1430" name="Google Shape;1430;p94"/>
          <p:cNvCxnSpPr/>
          <p:nvPr/>
        </p:nvCxnSpPr>
        <p:spPr>
          <a:xfrm rot="-5400000">
            <a:off x="847100" y="3554000"/>
            <a:ext cx="829500" cy="743400"/>
          </a:xfrm>
          <a:prstGeom prst="straightConnector1">
            <a:avLst/>
          </a:prstGeom>
          <a:noFill/>
          <a:ln w="9525" cap="flat" cmpd="sng">
            <a:solidFill>
              <a:srgbClr val="1A2E35"/>
            </a:solidFill>
            <a:prstDash val="solid"/>
            <a:round/>
            <a:headEnd type="none" w="sm" len="sm"/>
            <a:tailEnd type="none" w="sm" len="sm"/>
          </a:ln>
        </p:spPr>
      </p:cxnSp>
      <p:cxnSp>
        <p:nvCxnSpPr>
          <p:cNvPr id="1431" name="Google Shape;1431;p94"/>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sm" len="sm"/>
            <a:tailEnd type="none" w="sm" len="sm"/>
          </a:ln>
        </p:spPr>
      </p:cxnSp>
      <p:grpSp>
        <p:nvGrpSpPr>
          <p:cNvPr id="1432" name="Google Shape;1432;p94"/>
          <p:cNvGrpSpPr/>
          <p:nvPr/>
        </p:nvGrpSpPr>
        <p:grpSpPr>
          <a:xfrm rot="5400000">
            <a:off x="621475" y="4062025"/>
            <a:ext cx="581800" cy="582350"/>
            <a:chOff x="8064275" y="887850"/>
            <a:chExt cx="581800" cy="582350"/>
          </a:xfrm>
        </p:grpSpPr>
        <p:sp>
          <p:nvSpPr>
            <p:cNvPr id="1433" name="Google Shape;1433;p9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4" name="Google Shape;1434;p9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5" name="Google Shape;1435;p9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6" name="Google Shape;1436;p9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7" name="Google Shape;1437;p9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8" name="Google Shape;1438;p9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39" name="Google Shape;1439;p94"/>
          <p:cNvGrpSpPr/>
          <p:nvPr/>
        </p:nvGrpSpPr>
        <p:grpSpPr>
          <a:xfrm rot="5400000">
            <a:off x="1482825" y="3350800"/>
            <a:ext cx="292025" cy="292575"/>
            <a:chOff x="7353050" y="316275"/>
            <a:chExt cx="292025" cy="292575"/>
          </a:xfrm>
        </p:grpSpPr>
        <p:sp>
          <p:nvSpPr>
            <p:cNvPr id="1440" name="Google Shape;1440;p9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1" name="Google Shape;1441;p9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2" name="Google Shape;1442;p9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3" name="Google Shape;1443;p9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44" name="Google Shape;1444;p94"/>
          <p:cNvGrpSpPr/>
          <p:nvPr/>
        </p:nvGrpSpPr>
        <p:grpSpPr>
          <a:xfrm rot="5400000">
            <a:off x="1595125" y="4790325"/>
            <a:ext cx="175000" cy="175000"/>
            <a:chOff x="8792300" y="321275"/>
            <a:chExt cx="175000" cy="175000"/>
          </a:xfrm>
        </p:grpSpPr>
        <p:sp>
          <p:nvSpPr>
            <p:cNvPr id="1445" name="Google Shape;1445;p9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6" name="Google Shape;1446;p9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7" name="Google Shape;1447;p9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8" name="Google Shape;1448;p9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49" name="Google Shape;1449;p94"/>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0" name="Google Shape;1450;p94"/>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1" name="Google Shape;1451;p94"/>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2" name="Google Shape;1452;p94"/>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3" name="Google Shape;1453;p94"/>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4" name="Google Shape;1454;p94"/>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55" name="Google Shape;1455;p94"/>
          <p:cNvGrpSpPr/>
          <p:nvPr/>
        </p:nvGrpSpPr>
        <p:grpSpPr>
          <a:xfrm rot="5400000">
            <a:off x="1701119" y="1515381"/>
            <a:ext cx="175013" cy="27000"/>
            <a:chOff x="5662375" y="212375"/>
            <a:chExt cx="175013" cy="27000"/>
          </a:xfrm>
        </p:grpSpPr>
        <p:sp>
          <p:nvSpPr>
            <p:cNvPr id="1456" name="Google Shape;1456;p94"/>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7" name="Google Shape;1457;p94"/>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8" name="Google Shape;1458;p94"/>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59" name="Google Shape;1459;p94"/>
          <p:cNvGrpSpPr/>
          <p:nvPr/>
        </p:nvGrpSpPr>
        <p:grpSpPr>
          <a:xfrm rot="5400000">
            <a:off x="1819519" y="4562081"/>
            <a:ext cx="175013" cy="27000"/>
            <a:chOff x="5662375" y="212375"/>
            <a:chExt cx="175013" cy="27000"/>
          </a:xfrm>
        </p:grpSpPr>
        <p:sp>
          <p:nvSpPr>
            <p:cNvPr id="1460" name="Google Shape;1460;p94"/>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1" name="Google Shape;1461;p94"/>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2" name="Google Shape;1462;p94"/>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63" name="Google Shape;1463;p94"/>
          <p:cNvGrpSpPr/>
          <p:nvPr/>
        </p:nvGrpSpPr>
        <p:grpSpPr>
          <a:xfrm rot="5400000">
            <a:off x="408594" y="4140781"/>
            <a:ext cx="175013" cy="27000"/>
            <a:chOff x="5662375" y="212375"/>
            <a:chExt cx="175013" cy="27000"/>
          </a:xfrm>
        </p:grpSpPr>
        <p:sp>
          <p:nvSpPr>
            <p:cNvPr id="1464" name="Google Shape;1464;p94"/>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5" name="Google Shape;1465;p94"/>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6" name="Google Shape;1466;p94"/>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467"/>
        <p:cNvGrpSpPr/>
        <p:nvPr/>
      </p:nvGrpSpPr>
      <p:grpSpPr>
        <a:xfrm>
          <a:off x="0" y="0"/>
          <a:ext cx="0" cy="0"/>
          <a:chOff x="0" y="0"/>
          <a:chExt cx="0" cy="0"/>
        </a:xfrm>
      </p:grpSpPr>
      <p:grpSp>
        <p:nvGrpSpPr>
          <p:cNvPr id="1468" name="Google Shape;1468;p95"/>
          <p:cNvGrpSpPr/>
          <p:nvPr/>
        </p:nvGrpSpPr>
        <p:grpSpPr>
          <a:xfrm>
            <a:off x="261711" y="-1158"/>
            <a:ext cx="8550327" cy="3981600"/>
            <a:chOff x="261711" y="-1158"/>
            <a:chExt cx="8550327" cy="3981600"/>
          </a:xfrm>
        </p:grpSpPr>
        <p:cxnSp>
          <p:nvCxnSpPr>
            <p:cNvPr id="1469" name="Google Shape;1469;p95"/>
            <p:cNvCxnSpPr/>
            <p:nvPr/>
          </p:nvCxnSpPr>
          <p:spPr>
            <a:xfrm>
              <a:off x="515925" y="-1158"/>
              <a:ext cx="0" cy="3981600"/>
            </a:xfrm>
            <a:prstGeom prst="straightConnector1">
              <a:avLst/>
            </a:prstGeom>
            <a:noFill/>
            <a:ln w="9525" cap="flat" cmpd="sng">
              <a:solidFill>
                <a:srgbClr val="595959"/>
              </a:solidFill>
              <a:prstDash val="solid"/>
              <a:round/>
              <a:headEnd type="none" w="sm" len="sm"/>
              <a:tailEnd type="none" w="sm" len="sm"/>
            </a:ln>
          </p:spPr>
        </p:cxnSp>
        <p:cxnSp>
          <p:nvCxnSpPr>
            <p:cNvPr id="1470" name="Google Shape;1470;p95"/>
            <p:cNvCxnSpPr/>
            <p:nvPr/>
          </p:nvCxnSpPr>
          <p:spPr>
            <a:xfrm>
              <a:off x="8666025" y="-1158"/>
              <a:ext cx="0" cy="1902000"/>
            </a:xfrm>
            <a:prstGeom prst="straightConnector1">
              <a:avLst/>
            </a:prstGeom>
            <a:noFill/>
            <a:ln w="9525" cap="flat" cmpd="sng">
              <a:solidFill>
                <a:srgbClr val="595959"/>
              </a:solidFill>
              <a:prstDash val="solid"/>
              <a:round/>
              <a:headEnd type="none" w="sm" len="sm"/>
              <a:tailEnd type="none" w="sm" len="sm"/>
            </a:ln>
          </p:spPr>
        </p:cxnSp>
        <p:grpSp>
          <p:nvGrpSpPr>
            <p:cNvPr id="1471" name="Google Shape;1471;p95"/>
            <p:cNvGrpSpPr/>
            <p:nvPr/>
          </p:nvGrpSpPr>
          <p:grpSpPr>
            <a:xfrm rot="10800000">
              <a:off x="343275" y="3300779"/>
              <a:ext cx="344736" cy="345385"/>
              <a:chOff x="7353050" y="316275"/>
              <a:chExt cx="292025" cy="292575"/>
            </a:xfrm>
          </p:grpSpPr>
          <p:sp>
            <p:nvSpPr>
              <p:cNvPr id="1472" name="Google Shape;1472;p9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3" name="Google Shape;1473;p9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4" name="Google Shape;1474;p9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5" name="Google Shape;1475;p9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76" name="Google Shape;1476;p95"/>
            <p:cNvGrpSpPr/>
            <p:nvPr/>
          </p:nvGrpSpPr>
          <p:grpSpPr>
            <a:xfrm rot="10800000">
              <a:off x="8520013" y="714742"/>
              <a:ext cx="292025" cy="292575"/>
              <a:chOff x="7353050" y="316275"/>
              <a:chExt cx="292025" cy="292575"/>
            </a:xfrm>
          </p:grpSpPr>
          <p:sp>
            <p:nvSpPr>
              <p:cNvPr id="1477" name="Google Shape;1477;p9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8" name="Google Shape;1478;p9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9" name="Google Shape;1479;p9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0" name="Google Shape;1480;p9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81" name="Google Shape;1481;p95"/>
            <p:cNvGrpSpPr/>
            <p:nvPr/>
          </p:nvGrpSpPr>
          <p:grpSpPr>
            <a:xfrm rot="10800000">
              <a:off x="261711" y="465077"/>
              <a:ext cx="507562" cy="507984"/>
              <a:chOff x="8064275" y="887850"/>
              <a:chExt cx="581800" cy="582350"/>
            </a:xfrm>
          </p:grpSpPr>
          <p:sp>
            <p:nvSpPr>
              <p:cNvPr id="1482" name="Google Shape;1482;p9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3" name="Google Shape;1483;p9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4" name="Google Shape;1484;p9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5" name="Google Shape;1485;p9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6" name="Google Shape;1486;p9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7" name="Google Shape;1487;p9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488"/>
        <p:cNvGrpSpPr/>
        <p:nvPr/>
      </p:nvGrpSpPr>
      <p:grpSpPr>
        <a:xfrm>
          <a:off x="0" y="0"/>
          <a:ext cx="0" cy="0"/>
          <a:chOff x="0" y="0"/>
          <a:chExt cx="0" cy="0"/>
        </a:xfrm>
      </p:grpSpPr>
      <p:grpSp>
        <p:nvGrpSpPr>
          <p:cNvPr id="1489" name="Google Shape;1489;p96"/>
          <p:cNvGrpSpPr/>
          <p:nvPr/>
        </p:nvGrpSpPr>
        <p:grpSpPr>
          <a:xfrm>
            <a:off x="432850" y="0"/>
            <a:ext cx="8278300" cy="5165700"/>
            <a:chOff x="432850" y="0"/>
            <a:chExt cx="8278300" cy="5165700"/>
          </a:xfrm>
        </p:grpSpPr>
        <p:cxnSp>
          <p:nvCxnSpPr>
            <p:cNvPr id="1490" name="Google Shape;1490;p96"/>
            <p:cNvCxnSpPr/>
            <p:nvPr/>
          </p:nvCxnSpPr>
          <p:spPr>
            <a:xfrm rot="10800000">
              <a:off x="8420275" y="2664300"/>
              <a:ext cx="0" cy="2501400"/>
            </a:xfrm>
            <a:prstGeom prst="straightConnector1">
              <a:avLst/>
            </a:prstGeom>
            <a:noFill/>
            <a:ln w="9525" cap="flat" cmpd="sng">
              <a:solidFill>
                <a:srgbClr val="595959"/>
              </a:solidFill>
              <a:prstDash val="solid"/>
              <a:round/>
              <a:headEnd type="none" w="sm" len="sm"/>
              <a:tailEnd type="none" w="sm" len="sm"/>
            </a:ln>
          </p:spPr>
        </p:cxnSp>
        <p:grpSp>
          <p:nvGrpSpPr>
            <p:cNvPr id="1491" name="Google Shape;1491;p96"/>
            <p:cNvGrpSpPr/>
            <p:nvPr/>
          </p:nvGrpSpPr>
          <p:grpSpPr>
            <a:xfrm>
              <a:off x="8129350" y="4292175"/>
              <a:ext cx="581800" cy="582350"/>
              <a:chOff x="8064275" y="887850"/>
              <a:chExt cx="581800" cy="582350"/>
            </a:xfrm>
          </p:grpSpPr>
          <p:sp>
            <p:nvSpPr>
              <p:cNvPr id="1492" name="Google Shape;1492;p9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3" name="Google Shape;1493;p9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4" name="Google Shape;1494;p9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5" name="Google Shape;1495;p9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6" name="Google Shape;1496;p9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7" name="Google Shape;1497;p9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98" name="Google Shape;1498;p96"/>
            <p:cNvGrpSpPr/>
            <p:nvPr/>
          </p:nvGrpSpPr>
          <p:grpSpPr>
            <a:xfrm>
              <a:off x="8274238" y="3720600"/>
              <a:ext cx="292025" cy="292575"/>
              <a:chOff x="7353050" y="316275"/>
              <a:chExt cx="292025" cy="292575"/>
            </a:xfrm>
          </p:grpSpPr>
          <p:sp>
            <p:nvSpPr>
              <p:cNvPr id="1499" name="Google Shape;1499;p9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0" name="Google Shape;1500;p9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1" name="Google Shape;1501;p9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2" name="Google Shape;1502;p9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03" name="Google Shape;1503;p96"/>
            <p:cNvGrpSpPr/>
            <p:nvPr/>
          </p:nvGrpSpPr>
          <p:grpSpPr>
            <a:xfrm>
              <a:off x="8332763" y="3212475"/>
              <a:ext cx="175000" cy="175000"/>
              <a:chOff x="8792300" y="321275"/>
              <a:chExt cx="175000" cy="175000"/>
            </a:xfrm>
          </p:grpSpPr>
          <p:sp>
            <p:nvSpPr>
              <p:cNvPr id="1504" name="Google Shape;1504;p9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5" name="Google Shape;1505;p9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6" name="Google Shape;1506;p9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7" name="Google Shape;1507;p9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508" name="Google Shape;1508;p96"/>
            <p:cNvCxnSpPr/>
            <p:nvPr/>
          </p:nvCxnSpPr>
          <p:spPr>
            <a:xfrm>
              <a:off x="723725" y="613"/>
              <a:ext cx="0" cy="2501400"/>
            </a:xfrm>
            <a:prstGeom prst="straightConnector1">
              <a:avLst/>
            </a:prstGeom>
            <a:noFill/>
            <a:ln w="9525" cap="flat" cmpd="sng">
              <a:solidFill>
                <a:srgbClr val="595959"/>
              </a:solidFill>
              <a:prstDash val="solid"/>
              <a:round/>
              <a:headEnd type="none" w="sm" len="sm"/>
              <a:tailEnd type="none" w="sm" len="sm"/>
            </a:ln>
          </p:spPr>
        </p:cxnSp>
        <p:grpSp>
          <p:nvGrpSpPr>
            <p:cNvPr id="1509" name="Google Shape;1509;p96"/>
            <p:cNvGrpSpPr/>
            <p:nvPr/>
          </p:nvGrpSpPr>
          <p:grpSpPr>
            <a:xfrm rot="10800000">
              <a:off x="432850" y="291788"/>
              <a:ext cx="581800" cy="582350"/>
              <a:chOff x="8064275" y="887850"/>
              <a:chExt cx="581800" cy="582350"/>
            </a:xfrm>
          </p:grpSpPr>
          <p:sp>
            <p:nvSpPr>
              <p:cNvPr id="1510" name="Google Shape;1510;p9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1" name="Google Shape;1511;p9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2" name="Google Shape;1512;p9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3" name="Google Shape;1513;p9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4" name="Google Shape;1514;p9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5" name="Google Shape;1515;p9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16" name="Google Shape;1516;p96"/>
            <p:cNvGrpSpPr/>
            <p:nvPr/>
          </p:nvGrpSpPr>
          <p:grpSpPr>
            <a:xfrm rot="10800000">
              <a:off x="577738" y="1153138"/>
              <a:ext cx="292025" cy="292575"/>
              <a:chOff x="7353050" y="316275"/>
              <a:chExt cx="292025" cy="292575"/>
            </a:xfrm>
          </p:grpSpPr>
          <p:sp>
            <p:nvSpPr>
              <p:cNvPr id="1517" name="Google Shape;1517;p9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8" name="Google Shape;1518;p9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9" name="Google Shape;1519;p9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0" name="Google Shape;1520;p9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21" name="Google Shape;1521;p96"/>
            <p:cNvGrpSpPr/>
            <p:nvPr/>
          </p:nvGrpSpPr>
          <p:grpSpPr>
            <a:xfrm rot="10800000">
              <a:off x="636238" y="1778838"/>
              <a:ext cx="175000" cy="175000"/>
              <a:chOff x="8792300" y="321275"/>
              <a:chExt cx="175000" cy="175000"/>
            </a:xfrm>
          </p:grpSpPr>
          <p:sp>
            <p:nvSpPr>
              <p:cNvPr id="1522" name="Google Shape;1522;p9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3" name="Google Shape;1523;p9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4" name="Google Shape;1524;p9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5" name="Google Shape;1525;p9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26" name="Google Shape;1526;p96"/>
            <p:cNvGrpSpPr/>
            <p:nvPr/>
          </p:nvGrpSpPr>
          <p:grpSpPr>
            <a:xfrm>
              <a:off x="432850" y="2003163"/>
              <a:ext cx="175013" cy="27000"/>
              <a:chOff x="5662375" y="212375"/>
              <a:chExt cx="175013" cy="27000"/>
            </a:xfrm>
          </p:grpSpPr>
          <p:sp>
            <p:nvSpPr>
              <p:cNvPr id="1527" name="Google Shape;1527;p96"/>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8" name="Google Shape;1528;p96"/>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9" name="Google Shape;1529;p96"/>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30" name="Google Shape;1530;p96"/>
            <p:cNvGrpSpPr/>
            <p:nvPr/>
          </p:nvGrpSpPr>
          <p:grpSpPr>
            <a:xfrm>
              <a:off x="788100" y="208488"/>
              <a:ext cx="175013" cy="27000"/>
              <a:chOff x="5662375" y="212375"/>
              <a:chExt cx="175013" cy="27000"/>
            </a:xfrm>
          </p:grpSpPr>
          <p:sp>
            <p:nvSpPr>
              <p:cNvPr id="1531" name="Google Shape;1531;p96"/>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2" name="Google Shape;1532;p96"/>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3" name="Google Shape;1533;p96"/>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34" name="Google Shape;1534;p96"/>
            <p:cNvGrpSpPr/>
            <p:nvPr/>
          </p:nvGrpSpPr>
          <p:grpSpPr>
            <a:xfrm>
              <a:off x="8129350" y="4988725"/>
              <a:ext cx="175013" cy="27000"/>
              <a:chOff x="5662375" y="212375"/>
              <a:chExt cx="175013" cy="27000"/>
            </a:xfrm>
          </p:grpSpPr>
          <p:sp>
            <p:nvSpPr>
              <p:cNvPr id="1535" name="Google Shape;1535;p96"/>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6" name="Google Shape;1536;p96"/>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7" name="Google Shape;1537;p96"/>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38" name="Google Shape;1538;p96"/>
            <p:cNvGrpSpPr/>
            <p:nvPr/>
          </p:nvGrpSpPr>
          <p:grpSpPr>
            <a:xfrm>
              <a:off x="8497550" y="3429425"/>
              <a:ext cx="175013" cy="27000"/>
              <a:chOff x="5662375" y="212375"/>
              <a:chExt cx="175013" cy="27000"/>
            </a:xfrm>
          </p:grpSpPr>
          <p:sp>
            <p:nvSpPr>
              <p:cNvPr id="1539" name="Google Shape;1539;p96"/>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0" name="Google Shape;1540;p96"/>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1" name="Google Shape;1541;p96"/>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542" name="Google Shape;1542;p96"/>
            <p:cNvCxnSpPr/>
            <p:nvPr/>
          </p:nvCxnSpPr>
          <p:spPr>
            <a:xfrm>
              <a:off x="8407225" y="0"/>
              <a:ext cx="0" cy="2160900"/>
            </a:xfrm>
            <a:prstGeom prst="straightConnector1">
              <a:avLst/>
            </a:prstGeom>
            <a:noFill/>
            <a:ln w="9525" cap="flat" cmpd="sng">
              <a:solidFill>
                <a:srgbClr val="595959"/>
              </a:solidFill>
              <a:prstDash val="solid"/>
              <a:round/>
              <a:headEnd type="none" w="sm" len="sm"/>
              <a:tailEnd type="none" w="sm" len="sm"/>
            </a:ln>
          </p:spPr>
        </p:cxnSp>
        <p:cxnSp>
          <p:nvCxnSpPr>
            <p:cNvPr id="1543" name="Google Shape;1543;p96"/>
            <p:cNvCxnSpPr/>
            <p:nvPr/>
          </p:nvCxnSpPr>
          <p:spPr>
            <a:xfrm>
              <a:off x="718025" y="2985634"/>
              <a:ext cx="0" cy="2160900"/>
            </a:xfrm>
            <a:prstGeom prst="straightConnector1">
              <a:avLst/>
            </a:prstGeom>
            <a:noFill/>
            <a:ln w="9525" cap="flat" cmpd="sng">
              <a:solidFill>
                <a:srgbClr val="595959"/>
              </a:solidFill>
              <a:prstDash val="solid"/>
              <a:round/>
              <a:headEnd type="none" w="sm" len="sm"/>
              <a:tailEnd type="none" w="sm" len="sm"/>
            </a:ln>
          </p:spPr>
        </p:cxnSp>
        <p:sp>
          <p:nvSpPr>
            <p:cNvPr id="1544" name="Google Shape;1544;p96"/>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5" name="Google Shape;1545;p96"/>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6" name="Google Shape;1546;p96"/>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7" name="Google Shape;1547;p96"/>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1548"/>
        <p:cNvGrpSpPr/>
        <p:nvPr/>
      </p:nvGrpSpPr>
      <p:grpSpPr>
        <a:xfrm>
          <a:off x="0" y="0"/>
          <a:ext cx="0" cy="0"/>
          <a:chOff x="0" y="0"/>
          <a:chExt cx="0" cy="0"/>
        </a:xfrm>
      </p:grpSpPr>
      <p:grpSp>
        <p:nvGrpSpPr>
          <p:cNvPr id="1549" name="Google Shape;1549;p97"/>
          <p:cNvGrpSpPr/>
          <p:nvPr/>
        </p:nvGrpSpPr>
        <p:grpSpPr>
          <a:xfrm>
            <a:off x="-6867" y="-6625"/>
            <a:ext cx="9152342" cy="5102050"/>
            <a:chOff x="-6867" y="-6625"/>
            <a:chExt cx="9152342" cy="5102050"/>
          </a:xfrm>
        </p:grpSpPr>
        <p:cxnSp>
          <p:nvCxnSpPr>
            <p:cNvPr id="1550" name="Google Shape;1550;p97"/>
            <p:cNvCxnSpPr/>
            <p:nvPr/>
          </p:nvCxnSpPr>
          <p:spPr>
            <a:xfrm>
              <a:off x="2904283" y="4513075"/>
              <a:ext cx="1133100" cy="306300"/>
            </a:xfrm>
            <a:prstGeom prst="straightConnector1">
              <a:avLst/>
            </a:prstGeom>
            <a:noFill/>
            <a:ln w="9525" cap="flat" cmpd="sng">
              <a:solidFill>
                <a:schemeClr val="dk2"/>
              </a:solidFill>
              <a:prstDash val="solid"/>
              <a:round/>
              <a:headEnd type="none" w="sm" len="sm"/>
              <a:tailEnd type="none" w="sm" len="sm"/>
            </a:ln>
          </p:spPr>
        </p:cxnSp>
        <p:cxnSp>
          <p:nvCxnSpPr>
            <p:cNvPr id="1551" name="Google Shape;1551;p97"/>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sm" len="sm"/>
              <a:tailEnd type="none" w="sm" len="sm"/>
            </a:ln>
          </p:spPr>
        </p:cxnSp>
        <p:cxnSp>
          <p:nvCxnSpPr>
            <p:cNvPr id="1552" name="Google Shape;1552;p97"/>
            <p:cNvCxnSpPr/>
            <p:nvPr/>
          </p:nvCxnSpPr>
          <p:spPr>
            <a:xfrm>
              <a:off x="259558" y="4408000"/>
              <a:ext cx="1332000" cy="392100"/>
            </a:xfrm>
            <a:prstGeom prst="straightConnector1">
              <a:avLst/>
            </a:prstGeom>
            <a:noFill/>
            <a:ln w="9525" cap="flat" cmpd="sng">
              <a:solidFill>
                <a:schemeClr val="dk2"/>
              </a:solidFill>
              <a:prstDash val="solid"/>
              <a:round/>
              <a:headEnd type="none" w="sm" len="sm"/>
              <a:tailEnd type="none" w="sm" len="sm"/>
            </a:ln>
          </p:spPr>
        </p:cxnSp>
        <p:cxnSp>
          <p:nvCxnSpPr>
            <p:cNvPr id="1553" name="Google Shape;1553;p97"/>
            <p:cNvCxnSpPr/>
            <p:nvPr/>
          </p:nvCxnSpPr>
          <p:spPr>
            <a:xfrm>
              <a:off x="-6867" y="3993550"/>
              <a:ext cx="273900" cy="407100"/>
            </a:xfrm>
            <a:prstGeom prst="straightConnector1">
              <a:avLst/>
            </a:prstGeom>
            <a:noFill/>
            <a:ln w="9525" cap="flat" cmpd="sng">
              <a:solidFill>
                <a:schemeClr val="dk2"/>
              </a:solidFill>
              <a:prstDash val="solid"/>
              <a:round/>
              <a:headEnd type="none" w="sm" len="sm"/>
              <a:tailEnd type="none" w="sm" len="sm"/>
            </a:ln>
          </p:spPr>
        </p:cxnSp>
        <p:grpSp>
          <p:nvGrpSpPr>
            <p:cNvPr id="1554" name="Google Shape;1554;p97"/>
            <p:cNvGrpSpPr/>
            <p:nvPr/>
          </p:nvGrpSpPr>
          <p:grpSpPr>
            <a:xfrm flipH="1">
              <a:off x="1278333" y="4513075"/>
              <a:ext cx="581800" cy="582350"/>
              <a:chOff x="8064275" y="887850"/>
              <a:chExt cx="581800" cy="582350"/>
            </a:xfrm>
          </p:grpSpPr>
          <p:sp>
            <p:nvSpPr>
              <p:cNvPr id="1555" name="Google Shape;1555;p9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6" name="Google Shape;1556;p9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7" name="Google Shape;1557;p9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8" name="Google Shape;1558;p9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9" name="Google Shape;1559;p9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0" name="Google Shape;1560;p9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61" name="Google Shape;1561;p97"/>
            <p:cNvGrpSpPr/>
            <p:nvPr/>
          </p:nvGrpSpPr>
          <p:grpSpPr>
            <a:xfrm flipH="1">
              <a:off x="2747608" y="4340463"/>
              <a:ext cx="292025" cy="292575"/>
              <a:chOff x="7353050" y="316275"/>
              <a:chExt cx="292025" cy="292575"/>
            </a:xfrm>
          </p:grpSpPr>
          <p:sp>
            <p:nvSpPr>
              <p:cNvPr id="1562" name="Google Shape;1562;p9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3" name="Google Shape;1563;p9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4" name="Google Shape;1564;p9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5" name="Google Shape;1565;p9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66" name="Google Shape;1566;p97"/>
            <p:cNvGrpSpPr/>
            <p:nvPr/>
          </p:nvGrpSpPr>
          <p:grpSpPr>
            <a:xfrm flipH="1">
              <a:off x="171308" y="4315025"/>
              <a:ext cx="175000" cy="175000"/>
              <a:chOff x="8792300" y="321275"/>
              <a:chExt cx="175000" cy="175000"/>
            </a:xfrm>
          </p:grpSpPr>
          <p:sp>
            <p:nvSpPr>
              <p:cNvPr id="1567" name="Google Shape;1567;p9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8" name="Google Shape;1568;p9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9" name="Google Shape;1569;p9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0" name="Google Shape;1570;p9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71" name="Google Shape;1571;p97"/>
            <p:cNvGrpSpPr/>
            <p:nvPr/>
          </p:nvGrpSpPr>
          <p:grpSpPr>
            <a:xfrm>
              <a:off x="3873197" y="4657550"/>
              <a:ext cx="293111" cy="293388"/>
              <a:chOff x="3164039" y="430875"/>
              <a:chExt cx="293111" cy="293388"/>
            </a:xfrm>
          </p:grpSpPr>
          <p:sp>
            <p:nvSpPr>
              <p:cNvPr id="1572" name="Google Shape;1572;p9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3" name="Google Shape;1573;p9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4" name="Google Shape;1574;p9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5" name="Google Shape;1575;p9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6" name="Google Shape;1576;p9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7" name="Google Shape;1577;p9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78" name="Google Shape;1578;p97"/>
            <p:cNvGrpSpPr/>
            <p:nvPr/>
          </p:nvGrpSpPr>
          <p:grpSpPr>
            <a:xfrm flipH="1">
              <a:off x="242270" y="4142425"/>
              <a:ext cx="175013" cy="27000"/>
              <a:chOff x="5662375" y="212375"/>
              <a:chExt cx="175013" cy="27000"/>
            </a:xfrm>
          </p:grpSpPr>
          <p:sp>
            <p:nvSpPr>
              <p:cNvPr id="1579" name="Google Shape;1579;p9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0" name="Google Shape;1580;p9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1" name="Google Shape;1581;p9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582" name="Google Shape;1582;p97"/>
            <p:cNvCxnSpPr/>
            <p:nvPr/>
          </p:nvCxnSpPr>
          <p:spPr>
            <a:xfrm rot="10800000">
              <a:off x="5995050" y="226600"/>
              <a:ext cx="1504500" cy="224700"/>
            </a:xfrm>
            <a:prstGeom prst="straightConnector1">
              <a:avLst/>
            </a:prstGeom>
            <a:noFill/>
            <a:ln w="9525" cap="flat" cmpd="sng">
              <a:solidFill>
                <a:schemeClr val="dk2"/>
              </a:solidFill>
              <a:prstDash val="solid"/>
              <a:round/>
              <a:headEnd type="none" w="sm" len="sm"/>
              <a:tailEnd type="none" w="sm" len="sm"/>
            </a:ln>
          </p:spPr>
        </p:cxnSp>
        <p:cxnSp>
          <p:nvCxnSpPr>
            <p:cNvPr id="1583" name="Google Shape;1583;p97"/>
            <p:cNvCxnSpPr/>
            <p:nvPr/>
          </p:nvCxnSpPr>
          <p:spPr>
            <a:xfrm rot="10800000">
              <a:off x="7512925" y="457850"/>
              <a:ext cx="829500" cy="743400"/>
            </a:xfrm>
            <a:prstGeom prst="straightConnector1">
              <a:avLst/>
            </a:prstGeom>
            <a:noFill/>
            <a:ln w="9525" cap="flat" cmpd="sng">
              <a:solidFill>
                <a:schemeClr val="dk2"/>
              </a:solidFill>
              <a:prstDash val="solid"/>
              <a:round/>
              <a:headEnd type="none" w="sm" len="sm"/>
              <a:tailEnd type="none" w="sm" len="sm"/>
            </a:ln>
          </p:spPr>
        </p:cxnSp>
        <p:cxnSp>
          <p:nvCxnSpPr>
            <p:cNvPr id="1584" name="Google Shape;1584;p97"/>
            <p:cNvCxnSpPr/>
            <p:nvPr/>
          </p:nvCxnSpPr>
          <p:spPr>
            <a:xfrm flipH="1">
              <a:off x="8348975" y="-6625"/>
              <a:ext cx="796500" cy="1188000"/>
            </a:xfrm>
            <a:prstGeom prst="straightConnector1">
              <a:avLst/>
            </a:prstGeom>
            <a:noFill/>
            <a:ln w="9525" cap="flat" cmpd="sng">
              <a:solidFill>
                <a:schemeClr val="dk2"/>
              </a:solidFill>
              <a:prstDash val="solid"/>
              <a:round/>
              <a:headEnd type="none" w="sm" len="sm"/>
              <a:tailEnd type="none" w="sm" len="sm"/>
            </a:ln>
          </p:spPr>
        </p:cxnSp>
        <p:grpSp>
          <p:nvGrpSpPr>
            <p:cNvPr id="1585" name="Google Shape;1585;p97"/>
            <p:cNvGrpSpPr/>
            <p:nvPr/>
          </p:nvGrpSpPr>
          <p:grpSpPr>
            <a:xfrm>
              <a:off x="8064275" y="1040250"/>
              <a:ext cx="581800" cy="582350"/>
              <a:chOff x="8064275" y="887850"/>
              <a:chExt cx="581800" cy="582350"/>
            </a:xfrm>
          </p:grpSpPr>
          <p:sp>
            <p:nvSpPr>
              <p:cNvPr id="1586" name="Google Shape;1586;p9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7" name="Google Shape;1587;p9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8" name="Google Shape;1588;p9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9" name="Google Shape;1589;p9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0" name="Google Shape;1590;p9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1" name="Google Shape;1591;p9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92" name="Google Shape;1592;p97"/>
            <p:cNvGrpSpPr/>
            <p:nvPr/>
          </p:nvGrpSpPr>
          <p:grpSpPr>
            <a:xfrm>
              <a:off x="7353050" y="316275"/>
              <a:ext cx="292025" cy="292575"/>
              <a:chOff x="7353050" y="316275"/>
              <a:chExt cx="292025" cy="292575"/>
            </a:xfrm>
          </p:grpSpPr>
          <p:sp>
            <p:nvSpPr>
              <p:cNvPr id="1593" name="Google Shape;1593;p9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4" name="Google Shape;1594;p9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5" name="Google Shape;1595;p9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6" name="Google Shape;1596;p9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97" name="Google Shape;1597;p97"/>
            <p:cNvGrpSpPr/>
            <p:nvPr/>
          </p:nvGrpSpPr>
          <p:grpSpPr>
            <a:xfrm>
              <a:off x="8792300" y="321275"/>
              <a:ext cx="175000" cy="175000"/>
              <a:chOff x="8792300" y="321275"/>
              <a:chExt cx="175000" cy="175000"/>
            </a:xfrm>
          </p:grpSpPr>
          <p:sp>
            <p:nvSpPr>
              <p:cNvPr id="1598" name="Google Shape;1598;p9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9" name="Google Shape;1599;p9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0" name="Google Shape;1600;p9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1" name="Google Shape;1601;p9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02" name="Google Shape;1602;p97"/>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3" name="Google Shape;1603;p97"/>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4" name="Google Shape;1604;p97"/>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5" name="Google Shape;1605;p97"/>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6" name="Google Shape;1606;p97"/>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7" name="Google Shape;1607;p97"/>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08" name="Google Shape;1608;p97"/>
            <p:cNvGrpSpPr/>
            <p:nvPr/>
          </p:nvGrpSpPr>
          <p:grpSpPr>
            <a:xfrm>
              <a:off x="8490050" y="170875"/>
              <a:ext cx="175013" cy="27000"/>
              <a:chOff x="5662375" y="212375"/>
              <a:chExt cx="175013" cy="27000"/>
            </a:xfrm>
          </p:grpSpPr>
          <p:sp>
            <p:nvSpPr>
              <p:cNvPr id="1609" name="Google Shape;1609;p97"/>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0" name="Google Shape;1610;p97"/>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1" name="Google Shape;1611;p9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12" name="Google Shape;1612;p97"/>
            <p:cNvGrpSpPr/>
            <p:nvPr/>
          </p:nvGrpSpPr>
          <p:grpSpPr>
            <a:xfrm>
              <a:off x="8678350" y="1658000"/>
              <a:ext cx="175013" cy="27000"/>
              <a:chOff x="5662375" y="212375"/>
              <a:chExt cx="175013" cy="27000"/>
            </a:xfrm>
          </p:grpSpPr>
          <p:sp>
            <p:nvSpPr>
              <p:cNvPr id="1613" name="Google Shape;1613;p97"/>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4" name="Google Shape;1614;p97"/>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5" name="Google Shape;1615;p97"/>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Main point 2">
  <p:cSld name="CUSTOM_22">
    <p:spTree>
      <p:nvGrpSpPr>
        <p:cNvPr id="1" name="Shape 1616"/>
        <p:cNvGrpSpPr/>
        <p:nvPr/>
      </p:nvGrpSpPr>
      <p:grpSpPr>
        <a:xfrm>
          <a:off x="0" y="0"/>
          <a:ext cx="0" cy="0"/>
          <a:chOff x="0" y="0"/>
          <a:chExt cx="0" cy="0"/>
        </a:xfrm>
      </p:grpSpPr>
      <p:grpSp>
        <p:nvGrpSpPr>
          <p:cNvPr id="1617" name="Google Shape;1617;p98"/>
          <p:cNvGrpSpPr/>
          <p:nvPr/>
        </p:nvGrpSpPr>
        <p:grpSpPr>
          <a:xfrm>
            <a:off x="1349626" y="598417"/>
            <a:ext cx="6453730" cy="3631136"/>
            <a:chOff x="365750" y="1285025"/>
            <a:chExt cx="6934275" cy="3315500"/>
          </a:xfrm>
        </p:grpSpPr>
        <p:sp>
          <p:nvSpPr>
            <p:cNvPr id="1618" name="Google Shape;1618;p98"/>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9" name="Google Shape;1619;p98"/>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20" name="Google Shape;1620;p98"/>
          <p:cNvSpPr txBox="1">
            <a:spLocks noGrp="1"/>
          </p:cNvSpPr>
          <p:nvPr>
            <p:ph type="title"/>
          </p:nvPr>
        </p:nvSpPr>
        <p:spPr>
          <a:xfrm>
            <a:off x="2624328" y="1018528"/>
            <a:ext cx="3904500" cy="190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grpSp>
        <p:nvGrpSpPr>
          <p:cNvPr id="1621" name="Google Shape;1621;p98"/>
          <p:cNvGrpSpPr/>
          <p:nvPr/>
        </p:nvGrpSpPr>
        <p:grpSpPr>
          <a:xfrm>
            <a:off x="-6867" y="-6625"/>
            <a:ext cx="9152342" cy="5102050"/>
            <a:chOff x="-6867" y="-6625"/>
            <a:chExt cx="9152342" cy="5102050"/>
          </a:xfrm>
        </p:grpSpPr>
        <p:cxnSp>
          <p:nvCxnSpPr>
            <p:cNvPr id="1622" name="Google Shape;1622;p98"/>
            <p:cNvCxnSpPr/>
            <p:nvPr/>
          </p:nvCxnSpPr>
          <p:spPr>
            <a:xfrm>
              <a:off x="2904283" y="4513075"/>
              <a:ext cx="1133100" cy="306300"/>
            </a:xfrm>
            <a:prstGeom prst="straightConnector1">
              <a:avLst/>
            </a:prstGeom>
            <a:noFill/>
            <a:ln w="9525" cap="flat" cmpd="sng">
              <a:solidFill>
                <a:srgbClr val="595959"/>
              </a:solidFill>
              <a:prstDash val="solid"/>
              <a:round/>
              <a:headEnd type="none" w="sm" len="sm"/>
              <a:tailEnd type="none" w="sm" len="sm"/>
            </a:ln>
          </p:spPr>
        </p:cxnSp>
        <p:cxnSp>
          <p:nvCxnSpPr>
            <p:cNvPr id="1623" name="Google Shape;1623;p98"/>
            <p:cNvCxnSpPr/>
            <p:nvPr/>
          </p:nvCxnSpPr>
          <p:spPr>
            <a:xfrm rot="10800000" flipH="1">
              <a:off x="1562083" y="4492325"/>
              <a:ext cx="1342200" cy="315300"/>
            </a:xfrm>
            <a:prstGeom prst="straightConnector1">
              <a:avLst/>
            </a:prstGeom>
            <a:noFill/>
            <a:ln w="9525" cap="flat" cmpd="sng">
              <a:solidFill>
                <a:srgbClr val="595959"/>
              </a:solidFill>
              <a:prstDash val="solid"/>
              <a:round/>
              <a:headEnd type="none" w="sm" len="sm"/>
              <a:tailEnd type="none" w="sm" len="sm"/>
            </a:ln>
          </p:spPr>
        </p:cxnSp>
        <p:cxnSp>
          <p:nvCxnSpPr>
            <p:cNvPr id="1624" name="Google Shape;1624;p98"/>
            <p:cNvCxnSpPr/>
            <p:nvPr/>
          </p:nvCxnSpPr>
          <p:spPr>
            <a:xfrm>
              <a:off x="259558" y="4408000"/>
              <a:ext cx="1332000" cy="392100"/>
            </a:xfrm>
            <a:prstGeom prst="straightConnector1">
              <a:avLst/>
            </a:prstGeom>
            <a:noFill/>
            <a:ln w="9525" cap="flat" cmpd="sng">
              <a:solidFill>
                <a:srgbClr val="595959"/>
              </a:solidFill>
              <a:prstDash val="solid"/>
              <a:round/>
              <a:headEnd type="none" w="sm" len="sm"/>
              <a:tailEnd type="none" w="sm" len="sm"/>
            </a:ln>
          </p:spPr>
        </p:cxnSp>
        <p:cxnSp>
          <p:nvCxnSpPr>
            <p:cNvPr id="1625" name="Google Shape;1625;p98"/>
            <p:cNvCxnSpPr/>
            <p:nvPr/>
          </p:nvCxnSpPr>
          <p:spPr>
            <a:xfrm>
              <a:off x="-6867" y="3993550"/>
              <a:ext cx="273900" cy="407100"/>
            </a:xfrm>
            <a:prstGeom prst="straightConnector1">
              <a:avLst/>
            </a:prstGeom>
            <a:noFill/>
            <a:ln w="9525" cap="flat" cmpd="sng">
              <a:solidFill>
                <a:srgbClr val="595959"/>
              </a:solidFill>
              <a:prstDash val="solid"/>
              <a:round/>
              <a:headEnd type="none" w="sm" len="sm"/>
              <a:tailEnd type="none" w="sm" len="sm"/>
            </a:ln>
          </p:spPr>
        </p:cxnSp>
        <p:grpSp>
          <p:nvGrpSpPr>
            <p:cNvPr id="1626" name="Google Shape;1626;p98"/>
            <p:cNvGrpSpPr/>
            <p:nvPr/>
          </p:nvGrpSpPr>
          <p:grpSpPr>
            <a:xfrm flipH="1">
              <a:off x="1278333" y="4513075"/>
              <a:ext cx="581800" cy="582350"/>
              <a:chOff x="8064275" y="887850"/>
              <a:chExt cx="581800" cy="582350"/>
            </a:xfrm>
          </p:grpSpPr>
          <p:sp>
            <p:nvSpPr>
              <p:cNvPr id="1627" name="Google Shape;1627;p9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8" name="Google Shape;1628;p9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9" name="Google Shape;1629;p9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0" name="Google Shape;1630;p9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1" name="Google Shape;1631;p9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2" name="Google Shape;1632;p9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33" name="Google Shape;1633;p98"/>
            <p:cNvGrpSpPr/>
            <p:nvPr/>
          </p:nvGrpSpPr>
          <p:grpSpPr>
            <a:xfrm flipH="1">
              <a:off x="2747608" y="4340463"/>
              <a:ext cx="292025" cy="292575"/>
              <a:chOff x="7353050" y="316275"/>
              <a:chExt cx="292025" cy="292575"/>
            </a:xfrm>
          </p:grpSpPr>
          <p:sp>
            <p:nvSpPr>
              <p:cNvPr id="1634" name="Google Shape;1634;p9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5" name="Google Shape;1635;p9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6" name="Google Shape;1636;p9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7" name="Google Shape;1637;p9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38" name="Google Shape;1638;p98"/>
            <p:cNvGrpSpPr/>
            <p:nvPr/>
          </p:nvGrpSpPr>
          <p:grpSpPr>
            <a:xfrm flipH="1">
              <a:off x="171308" y="4315025"/>
              <a:ext cx="175000" cy="175000"/>
              <a:chOff x="8792300" y="321275"/>
              <a:chExt cx="175000" cy="175000"/>
            </a:xfrm>
          </p:grpSpPr>
          <p:sp>
            <p:nvSpPr>
              <p:cNvPr id="1639" name="Google Shape;1639;p9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0" name="Google Shape;1640;p9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9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2" name="Google Shape;1642;p9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43" name="Google Shape;1643;p98"/>
            <p:cNvGrpSpPr/>
            <p:nvPr/>
          </p:nvGrpSpPr>
          <p:grpSpPr>
            <a:xfrm>
              <a:off x="3873197" y="4657550"/>
              <a:ext cx="293111" cy="293388"/>
              <a:chOff x="3164039" y="430875"/>
              <a:chExt cx="293111" cy="293388"/>
            </a:xfrm>
          </p:grpSpPr>
          <p:sp>
            <p:nvSpPr>
              <p:cNvPr id="1644" name="Google Shape;1644;p9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5" name="Google Shape;1645;p9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6" name="Google Shape;1646;p9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7" name="Google Shape;1647;p9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9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9" name="Google Shape;1649;p9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50" name="Google Shape;1650;p98"/>
            <p:cNvGrpSpPr/>
            <p:nvPr/>
          </p:nvGrpSpPr>
          <p:grpSpPr>
            <a:xfrm flipH="1">
              <a:off x="242270" y="4142425"/>
              <a:ext cx="175013" cy="27000"/>
              <a:chOff x="5662375" y="212375"/>
              <a:chExt cx="175013" cy="27000"/>
            </a:xfrm>
          </p:grpSpPr>
          <p:sp>
            <p:nvSpPr>
              <p:cNvPr id="1651" name="Google Shape;1651;p98"/>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2" name="Google Shape;1652;p98"/>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3" name="Google Shape;1653;p98"/>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654" name="Google Shape;1654;p98"/>
            <p:cNvCxnSpPr/>
            <p:nvPr/>
          </p:nvCxnSpPr>
          <p:spPr>
            <a:xfrm rot="10800000">
              <a:off x="5995050" y="226600"/>
              <a:ext cx="1504500" cy="224700"/>
            </a:xfrm>
            <a:prstGeom prst="straightConnector1">
              <a:avLst/>
            </a:prstGeom>
            <a:noFill/>
            <a:ln w="9525" cap="flat" cmpd="sng">
              <a:solidFill>
                <a:srgbClr val="595959"/>
              </a:solidFill>
              <a:prstDash val="solid"/>
              <a:round/>
              <a:headEnd type="none" w="sm" len="sm"/>
              <a:tailEnd type="none" w="sm" len="sm"/>
            </a:ln>
          </p:spPr>
        </p:cxnSp>
        <p:cxnSp>
          <p:nvCxnSpPr>
            <p:cNvPr id="1655" name="Google Shape;1655;p98"/>
            <p:cNvCxnSpPr/>
            <p:nvPr/>
          </p:nvCxnSpPr>
          <p:spPr>
            <a:xfrm rot="10800000">
              <a:off x="7512925" y="457850"/>
              <a:ext cx="829500" cy="743400"/>
            </a:xfrm>
            <a:prstGeom prst="straightConnector1">
              <a:avLst/>
            </a:prstGeom>
            <a:noFill/>
            <a:ln w="9525" cap="flat" cmpd="sng">
              <a:solidFill>
                <a:srgbClr val="595959"/>
              </a:solidFill>
              <a:prstDash val="solid"/>
              <a:round/>
              <a:headEnd type="none" w="sm" len="sm"/>
              <a:tailEnd type="none" w="sm" len="sm"/>
            </a:ln>
          </p:spPr>
        </p:cxnSp>
        <p:cxnSp>
          <p:nvCxnSpPr>
            <p:cNvPr id="1656" name="Google Shape;1656;p98"/>
            <p:cNvCxnSpPr/>
            <p:nvPr/>
          </p:nvCxnSpPr>
          <p:spPr>
            <a:xfrm flipH="1">
              <a:off x="8348975" y="-6625"/>
              <a:ext cx="796500" cy="1188000"/>
            </a:xfrm>
            <a:prstGeom prst="straightConnector1">
              <a:avLst/>
            </a:prstGeom>
            <a:noFill/>
            <a:ln w="9525" cap="flat" cmpd="sng">
              <a:solidFill>
                <a:srgbClr val="595959"/>
              </a:solidFill>
              <a:prstDash val="solid"/>
              <a:round/>
              <a:headEnd type="none" w="sm" len="sm"/>
              <a:tailEnd type="none" w="sm" len="sm"/>
            </a:ln>
          </p:spPr>
        </p:cxnSp>
        <p:grpSp>
          <p:nvGrpSpPr>
            <p:cNvPr id="1657" name="Google Shape;1657;p98"/>
            <p:cNvGrpSpPr/>
            <p:nvPr/>
          </p:nvGrpSpPr>
          <p:grpSpPr>
            <a:xfrm>
              <a:off x="8064275" y="1040250"/>
              <a:ext cx="581800" cy="582350"/>
              <a:chOff x="8064275" y="887850"/>
              <a:chExt cx="581800" cy="582350"/>
            </a:xfrm>
          </p:grpSpPr>
          <p:sp>
            <p:nvSpPr>
              <p:cNvPr id="1658" name="Google Shape;1658;p9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9" name="Google Shape;1659;p9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0" name="Google Shape;1660;p9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1" name="Google Shape;1661;p9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2" name="Google Shape;1662;p9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3" name="Google Shape;1663;p9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64" name="Google Shape;1664;p98"/>
            <p:cNvGrpSpPr/>
            <p:nvPr/>
          </p:nvGrpSpPr>
          <p:grpSpPr>
            <a:xfrm>
              <a:off x="7353050" y="316275"/>
              <a:ext cx="292025" cy="292575"/>
              <a:chOff x="7353050" y="316275"/>
              <a:chExt cx="292025" cy="292575"/>
            </a:xfrm>
          </p:grpSpPr>
          <p:sp>
            <p:nvSpPr>
              <p:cNvPr id="1665" name="Google Shape;1665;p9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6" name="Google Shape;1666;p9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7" name="Google Shape;1667;p9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8" name="Google Shape;1668;p9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69" name="Google Shape;1669;p98"/>
            <p:cNvGrpSpPr/>
            <p:nvPr/>
          </p:nvGrpSpPr>
          <p:grpSpPr>
            <a:xfrm>
              <a:off x="8792300" y="321275"/>
              <a:ext cx="175000" cy="175000"/>
              <a:chOff x="8792300" y="321275"/>
              <a:chExt cx="175000" cy="175000"/>
            </a:xfrm>
          </p:grpSpPr>
          <p:sp>
            <p:nvSpPr>
              <p:cNvPr id="1670" name="Google Shape;1670;p9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1" name="Google Shape;1671;p9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2" name="Google Shape;1672;p9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3" name="Google Shape;1673;p9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74" name="Google Shape;1674;p98"/>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5" name="Google Shape;1675;p98"/>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6" name="Google Shape;1676;p98"/>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7" name="Google Shape;1677;p98"/>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8" name="Google Shape;1678;p98"/>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9" name="Google Shape;1679;p98"/>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80" name="Google Shape;1680;p98"/>
            <p:cNvGrpSpPr/>
            <p:nvPr/>
          </p:nvGrpSpPr>
          <p:grpSpPr>
            <a:xfrm>
              <a:off x="8490050" y="170875"/>
              <a:ext cx="175013" cy="27000"/>
              <a:chOff x="5662375" y="212375"/>
              <a:chExt cx="175013" cy="27000"/>
            </a:xfrm>
          </p:grpSpPr>
          <p:sp>
            <p:nvSpPr>
              <p:cNvPr id="1681" name="Google Shape;1681;p98"/>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2" name="Google Shape;1682;p98"/>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3" name="Google Shape;1683;p98"/>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84" name="Google Shape;1684;p98"/>
            <p:cNvGrpSpPr/>
            <p:nvPr/>
          </p:nvGrpSpPr>
          <p:grpSpPr>
            <a:xfrm>
              <a:off x="8678350" y="1658000"/>
              <a:ext cx="175013" cy="27000"/>
              <a:chOff x="5662375" y="212375"/>
              <a:chExt cx="175013" cy="27000"/>
            </a:xfrm>
          </p:grpSpPr>
          <p:sp>
            <p:nvSpPr>
              <p:cNvPr id="1685" name="Google Shape;1685;p98"/>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6" name="Google Shape;1686;p98"/>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7" name="Google Shape;1687;p98"/>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688" name="Google Shape;1688;p98"/>
          <p:cNvSpPr txBox="1">
            <a:spLocks noGrp="1"/>
          </p:cNvSpPr>
          <p:nvPr>
            <p:ph type="subTitle" idx="1"/>
          </p:nvPr>
        </p:nvSpPr>
        <p:spPr>
          <a:xfrm>
            <a:off x="3639300" y="2596896"/>
            <a:ext cx="1865400" cy="61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wo columns 1">
  <p:cSld name="CUSTOM_23">
    <p:spTree>
      <p:nvGrpSpPr>
        <p:cNvPr id="1" name="Shape 1689"/>
        <p:cNvGrpSpPr/>
        <p:nvPr/>
      </p:nvGrpSpPr>
      <p:grpSpPr>
        <a:xfrm>
          <a:off x="0" y="0"/>
          <a:ext cx="0" cy="0"/>
          <a:chOff x="0" y="0"/>
          <a:chExt cx="0" cy="0"/>
        </a:xfrm>
      </p:grpSpPr>
      <p:sp>
        <p:nvSpPr>
          <p:cNvPr id="1690" name="Google Shape;1690;p99"/>
          <p:cNvSpPr txBox="1">
            <a:spLocks noGrp="1"/>
          </p:cNvSpPr>
          <p:nvPr>
            <p:ph type="body" idx="1"/>
          </p:nvPr>
        </p:nvSpPr>
        <p:spPr>
          <a:xfrm>
            <a:off x="1881350" y="1246850"/>
            <a:ext cx="2133300" cy="3524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accent1"/>
              </a:buClr>
              <a:buSzPts val="1400"/>
              <a:buFont typeface="Arial"/>
              <a:buChar char="●"/>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1691" name="Google Shape;1691;p99"/>
          <p:cNvSpPr txBox="1">
            <a:spLocks noGrp="1"/>
          </p:cNvSpPr>
          <p:nvPr>
            <p:ph type="body" idx="2"/>
          </p:nvPr>
        </p:nvSpPr>
        <p:spPr>
          <a:xfrm>
            <a:off x="4220325" y="1246850"/>
            <a:ext cx="3099900" cy="3524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accent1"/>
              </a:buClr>
              <a:buSzPts val="1400"/>
              <a:buFont typeface="Arial"/>
              <a:buChar char="●"/>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1692" name="Google Shape;1692;p99"/>
          <p:cNvSpPr txBox="1">
            <a:spLocks noGrp="1"/>
          </p:cNvSpPr>
          <p:nvPr>
            <p:ph type="title"/>
          </p:nvPr>
        </p:nvSpPr>
        <p:spPr>
          <a:xfrm>
            <a:off x="2532888" y="338328"/>
            <a:ext cx="4087500" cy="57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grpSp>
        <p:nvGrpSpPr>
          <p:cNvPr id="1693" name="Google Shape;1693;p99"/>
          <p:cNvGrpSpPr/>
          <p:nvPr/>
        </p:nvGrpSpPr>
        <p:grpSpPr>
          <a:xfrm>
            <a:off x="432850" y="0"/>
            <a:ext cx="8278300" cy="5165700"/>
            <a:chOff x="432850" y="0"/>
            <a:chExt cx="8278300" cy="5165700"/>
          </a:xfrm>
        </p:grpSpPr>
        <p:cxnSp>
          <p:nvCxnSpPr>
            <p:cNvPr id="1694" name="Google Shape;1694;p99"/>
            <p:cNvCxnSpPr/>
            <p:nvPr/>
          </p:nvCxnSpPr>
          <p:spPr>
            <a:xfrm rot="10800000">
              <a:off x="8420275" y="2664300"/>
              <a:ext cx="0" cy="2501400"/>
            </a:xfrm>
            <a:prstGeom prst="straightConnector1">
              <a:avLst/>
            </a:prstGeom>
            <a:noFill/>
            <a:ln w="9525" cap="flat" cmpd="sng">
              <a:solidFill>
                <a:schemeClr val="dk1"/>
              </a:solidFill>
              <a:prstDash val="solid"/>
              <a:round/>
              <a:headEnd type="none" w="sm" len="sm"/>
              <a:tailEnd type="none" w="sm" len="sm"/>
            </a:ln>
          </p:spPr>
        </p:cxnSp>
        <p:grpSp>
          <p:nvGrpSpPr>
            <p:cNvPr id="1695" name="Google Shape;1695;p99"/>
            <p:cNvGrpSpPr/>
            <p:nvPr/>
          </p:nvGrpSpPr>
          <p:grpSpPr>
            <a:xfrm>
              <a:off x="8129350" y="4292175"/>
              <a:ext cx="581800" cy="582350"/>
              <a:chOff x="8064275" y="887850"/>
              <a:chExt cx="581800" cy="582350"/>
            </a:xfrm>
          </p:grpSpPr>
          <p:sp>
            <p:nvSpPr>
              <p:cNvPr id="1696" name="Google Shape;1696;p9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7" name="Google Shape;1697;p9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8" name="Google Shape;1698;p9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9" name="Google Shape;1699;p9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0" name="Google Shape;1700;p9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1" name="Google Shape;1701;p9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02" name="Google Shape;1702;p99"/>
            <p:cNvGrpSpPr/>
            <p:nvPr/>
          </p:nvGrpSpPr>
          <p:grpSpPr>
            <a:xfrm>
              <a:off x="8274238" y="3720600"/>
              <a:ext cx="292025" cy="292575"/>
              <a:chOff x="7353050" y="316275"/>
              <a:chExt cx="292025" cy="292575"/>
            </a:xfrm>
          </p:grpSpPr>
          <p:sp>
            <p:nvSpPr>
              <p:cNvPr id="1703" name="Google Shape;1703;p9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4" name="Google Shape;1704;p9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5" name="Google Shape;1705;p9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6" name="Google Shape;1706;p9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07" name="Google Shape;1707;p99"/>
            <p:cNvGrpSpPr/>
            <p:nvPr/>
          </p:nvGrpSpPr>
          <p:grpSpPr>
            <a:xfrm>
              <a:off x="8332763" y="3212475"/>
              <a:ext cx="175000" cy="175000"/>
              <a:chOff x="8792300" y="321275"/>
              <a:chExt cx="175000" cy="175000"/>
            </a:xfrm>
          </p:grpSpPr>
          <p:sp>
            <p:nvSpPr>
              <p:cNvPr id="1708" name="Google Shape;1708;p9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9" name="Google Shape;1709;p9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0" name="Google Shape;1710;p9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1" name="Google Shape;1711;p9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712" name="Google Shape;1712;p99"/>
            <p:cNvCxnSpPr/>
            <p:nvPr/>
          </p:nvCxnSpPr>
          <p:spPr>
            <a:xfrm>
              <a:off x="723725" y="613"/>
              <a:ext cx="0" cy="2501400"/>
            </a:xfrm>
            <a:prstGeom prst="straightConnector1">
              <a:avLst/>
            </a:prstGeom>
            <a:noFill/>
            <a:ln w="9525" cap="flat" cmpd="sng">
              <a:solidFill>
                <a:schemeClr val="dk1"/>
              </a:solidFill>
              <a:prstDash val="solid"/>
              <a:round/>
              <a:headEnd type="none" w="sm" len="sm"/>
              <a:tailEnd type="none" w="sm" len="sm"/>
            </a:ln>
          </p:spPr>
        </p:cxnSp>
        <p:grpSp>
          <p:nvGrpSpPr>
            <p:cNvPr id="1713" name="Google Shape;1713;p99"/>
            <p:cNvGrpSpPr/>
            <p:nvPr/>
          </p:nvGrpSpPr>
          <p:grpSpPr>
            <a:xfrm rot="10800000">
              <a:off x="432850" y="291788"/>
              <a:ext cx="581800" cy="582350"/>
              <a:chOff x="8064275" y="887850"/>
              <a:chExt cx="581800" cy="582350"/>
            </a:xfrm>
          </p:grpSpPr>
          <p:sp>
            <p:nvSpPr>
              <p:cNvPr id="1714" name="Google Shape;1714;p9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5" name="Google Shape;1715;p9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6" name="Google Shape;1716;p9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7" name="Google Shape;1717;p9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8" name="Google Shape;1718;p9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9" name="Google Shape;1719;p9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20" name="Google Shape;1720;p99"/>
            <p:cNvGrpSpPr/>
            <p:nvPr/>
          </p:nvGrpSpPr>
          <p:grpSpPr>
            <a:xfrm rot="10800000">
              <a:off x="577738" y="1153138"/>
              <a:ext cx="292025" cy="292575"/>
              <a:chOff x="7353050" y="316275"/>
              <a:chExt cx="292025" cy="292575"/>
            </a:xfrm>
          </p:grpSpPr>
          <p:sp>
            <p:nvSpPr>
              <p:cNvPr id="1721" name="Google Shape;1721;p9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2" name="Google Shape;1722;p9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3" name="Google Shape;1723;p9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4" name="Google Shape;1724;p9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25" name="Google Shape;1725;p99"/>
            <p:cNvGrpSpPr/>
            <p:nvPr/>
          </p:nvGrpSpPr>
          <p:grpSpPr>
            <a:xfrm rot="10800000">
              <a:off x="636238" y="1778838"/>
              <a:ext cx="175000" cy="175000"/>
              <a:chOff x="8792300" y="321275"/>
              <a:chExt cx="175000" cy="175000"/>
            </a:xfrm>
          </p:grpSpPr>
          <p:sp>
            <p:nvSpPr>
              <p:cNvPr id="1726" name="Google Shape;1726;p9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7" name="Google Shape;1727;p9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8" name="Google Shape;1728;p9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9" name="Google Shape;1729;p9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30" name="Google Shape;1730;p99"/>
            <p:cNvGrpSpPr/>
            <p:nvPr/>
          </p:nvGrpSpPr>
          <p:grpSpPr>
            <a:xfrm>
              <a:off x="432850" y="2003163"/>
              <a:ext cx="175013" cy="27000"/>
              <a:chOff x="5662375" y="212375"/>
              <a:chExt cx="175013" cy="27000"/>
            </a:xfrm>
          </p:grpSpPr>
          <p:sp>
            <p:nvSpPr>
              <p:cNvPr id="1731" name="Google Shape;1731;p9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2" name="Google Shape;1732;p9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3" name="Google Shape;1733;p9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34" name="Google Shape;1734;p99"/>
            <p:cNvGrpSpPr/>
            <p:nvPr/>
          </p:nvGrpSpPr>
          <p:grpSpPr>
            <a:xfrm>
              <a:off x="788100" y="208488"/>
              <a:ext cx="175013" cy="27000"/>
              <a:chOff x="5662375" y="212375"/>
              <a:chExt cx="175013" cy="27000"/>
            </a:xfrm>
          </p:grpSpPr>
          <p:sp>
            <p:nvSpPr>
              <p:cNvPr id="1735" name="Google Shape;1735;p9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6" name="Google Shape;1736;p9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7" name="Google Shape;1737;p9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38" name="Google Shape;1738;p99"/>
            <p:cNvGrpSpPr/>
            <p:nvPr/>
          </p:nvGrpSpPr>
          <p:grpSpPr>
            <a:xfrm>
              <a:off x="8129350" y="4988725"/>
              <a:ext cx="175013" cy="27000"/>
              <a:chOff x="5662375" y="212375"/>
              <a:chExt cx="175013" cy="27000"/>
            </a:xfrm>
          </p:grpSpPr>
          <p:sp>
            <p:nvSpPr>
              <p:cNvPr id="1739" name="Google Shape;1739;p9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0" name="Google Shape;1740;p9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1" name="Google Shape;1741;p9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42" name="Google Shape;1742;p99"/>
            <p:cNvGrpSpPr/>
            <p:nvPr/>
          </p:nvGrpSpPr>
          <p:grpSpPr>
            <a:xfrm>
              <a:off x="8497550" y="3429425"/>
              <a:ext cx="175013" cy="27000"/>
              <a:chOff x="5662375" y="212375"/>
              <a:chExt cx="175013" cy="27000"/>
            </a:xfrm>
          </p:grpSpPr>
          <p:sp>
            <p:nvSpPr>
              <p:cNvPr id="1743" name="Google Shape;1743;p9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4" name="Google Shape;1744;p9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5" name="Google Shape;1745;p9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746" name="Google Shape;1746;p99"/>
            <p:cNvCxnSpPr/>
            <p:nvPr/>
          </p:nvCxnSpPr>
          <p:spPr>
            <a:xfrm>
              <a:off x="8407225" y="0"/>
              <a:ext cx="0" cy="2160900"/>
            </a:xfrm>
            <a:prstGeom prst="straightConnector1">
              <a:avLst/>
            </a:prstGeom>
            <a:noFill/>
            <a:ln w="9525" cap="flat" cmpd="sng">
              <a:solidFill>
                <a:schemeClr val="dk1"/>
              </a:solidFill>
              <a:prstDash val="solid"/>
              <a:round/>
              <a:headEnd type="none" w="sm" len="sm"/>
              <a:tailEnd type="none" w="sm" len="sm"/>
            </a:ln>
          </p:spPr>
        </p:cxnSp>
        <p:cxnSp>
          <p:nvCxnSpPr>
            <p:cNvPr id="1747" name="Google Shape;1747;p99"/>
            <p:cNvCxnSpPr/>
            <p:nvPr/>
          </p:nvCxnSpPr>
          <p:spPr>
            <a:xfrm>
              <a:off x="718025" y="2985634"/>
              <a:ext cx="0" cy="2160900"/>
            </a:xfrm>
            <a:prstGeom prst="straightConnector1">
              <a:avLst/>
            </a:prstGeom>
            <a:noFill/>
            <a:ln w="9525" cap="flat" cmpd="sng">
              <a:solidFill>
                <a:schemeClr val="dk1"/>
              </a:solidFill>
              <a:prstDash val="solid"/>
              <a:round/>
              <a:headEnd type="none" w="sm" len="sm"/>
              <a:tailEnd type="none" w="sm" len="sm"/>
            </a:ln>
          </p:spPr>
        </p:cxnSp>
        <p:sp>
          <p:nvSpPr>
            <p:cNvPr id="1748" name="Google Shape;1748;p99"/>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9" name="Google Shape;1749;p99"/>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0" name="Google Shape;1750;p99"/>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1" name="Google Shape;1751;p99"/>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752"/>
        <p:cNvGrpSpPr/>
        <p:nvPr/>
      </p:nvGrpSpPr>
      <p:grpSpPr>
        <a:xfrm>
          <a:off x="0" y="0"/>
          <a:ext cx="0" cy="0"/>
          <a:chOff x="0" y="0"/>
          <a:chExt cx="0" cy="0"/>
        </a:xfrm>
      </p:grpSpPr>
      <p:sp>
        <p:nvSpPr>
          <p:cNvPr id="1753" name="Google Shape;1753;g1431e016d3b_0_187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754" name="Google Shape;1754;g1431e016d3b_0_187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5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5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6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6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6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6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6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6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6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6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6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0" name="Google Shape;40;p6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6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6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theme" Target="../theme/theme2.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5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5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5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5"/>
        <p:cNvGrpSpPr/>
        <p:nvPr/>
      </p:nvGrpSpPr>
      <p:grpSpPr>
        <a:xfrm>
          <a:off x="0" y="0"/>
          <a:ext cx="0" cy="0"/>
          <a:chOff x="0" y="0"/>
          <a:chExt cx="0" cy="0"/>
        </a:xfrm>
      </p:grpSpPr>
      <p:sp>
        <p:nvSpPr>
          <p:cNvPr id="76" name="Google Shape;76;p54"/>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688" r:id="rId23"/>
    <p:sldLayoutId id="2147483689" r:id="rId24"/>
    <p:sldLayoutId id="2147483690" r:id="rId25"/>
    <p:sldLayoutId id="2147483691" r:id="rId26"/>
    <p:sldLayoutId id="2147483692" r:id="rId27"/>
    <p:sldLayoutId id="2147483693" r:id="rId28"/>
    <p:sldLayoutId id="2147483694" r:id="rId29"/>
    <p:sldLayoutId id="2147483695" r:id="rId30"/>
    <p:sldLayoutId id="2147483696"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hyperlink" Target="https://www.jobstreet.com.ph/laravel-developer-jobs?salary=60000&amp;salary-max=2147483647"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58"/>
        <p:cNvGrpSpPr/>
        <p:nvPr/>
      </p:nvGrpSpPr>
      <p:grpSpPr>
        <a:xfrm>
          <a:off x="0" y="0"/>
          <a:ext cx="0" cy="0"/>
          <a:chOff x="0" y="0"/>
          <a:chExt cx="0" cy="0"/>
        </a:xfrm>
      </p:grpSpPr>
      <p:pic>
        <p:nvPicPr>
          <p:cNvPr id="1759" name="Google Shape;1759;p1"/>
          <p:cNvPicPr preferRelativeResize="0"/>
          <p:nvPr/>
        </p:nvPicPr>
        <p:blipFill rotWithShape="1">
          <a:blip r:embed="rId4">
            <a:alphaModFix/>
          </a:blip>
          <a:srcRect/>
          <a:stretch/>
        </p:blipFill>
        <p:spPr>
          <a:xfrm>
            <a:off x="0" y="0"/>
            <a:ext cx="9144003" cy="5143501"/>
          </a:xfrm>
          <a:prstGeom prst="rect">
            <a:avLst/>
          </a:prstGeom>
          <a:noFill/>
          <a:ln>
            <a:noFill/>
          </a:ln>
        </p:spPr>
      </p:pic>
      <p:sp>
        <p:nvSpPr>
          <p:cNvPr id="1760" name="Google Shape;1760;p1"/>
          <p:cNvSpPr txBox="1"/>
          <p:nvPr/>
        </p:nvSpPr>
        <p:spPr>
          <a:xfrm>
            <a:off x="2149525" y="2896475"/>
            <a:ext cx="4897800" cy="66172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n-US" sz="2800" b="1" i="0" u="none" strike="noStrike" cap="none" dirty="0">
                <a:solidFill>
                  <a:schemeClr val="lt1"/>
                </a:solidFill>
                <a:latin typeface="Barlow Semi Condensed"/>
                <a:ea typeface="Barlow Semi Condensed"/>
                <a:cs typeface="Barlow Semi Condensed"/>
                <a:sym typeface="Barlow Semi Condensed"/>
              </a:rPr>
              <a:t>Laravel Lesson</a:t>
            </a:r>
            <a:endParaRPr lang="en-US" sz="2500" b="1" i="0" u="none" strike="noStrike" cap="none" dirty="0">
              <a:solidFill>
                <a:schemeClr val="lt1"/>
              </a:solidFill>
              <a:latin typeface="Barlow Semi Condensed"/>
              <a:ea typeface="Barlow Semi Condensed"/>
              <a:cs typeface="Barlow Semi Condensed"/>
              <a:sym typeface="Barlow Semi Condensed"/>
            </a:endParaRPr>
          </a:p>
          <a:p>
            <a:pPr marL="0" marR="0" lvl="0" indent="0" algn="ctr" rtl="0">
              <a:lnSpc>
                <a:spcPct val="100000"/>
              </a:lnSpc>
              <a:spcBef>
                <a:spcPts val="0"/>
              </a:spcBef>
              <a:spcAft>
                <a:spcPts val="0"/>
              </a:spcAft>
              <a:buClr>
                <a:schemeClr val="dk1"/>
              </a:buClr>
              <a:buSzPts val="1100"/>
              <a:buFont typeface="Arial"/>
              <a:buNone/>
            </a:pPr>
            <a:endParaRPr sz="1500" b="0" i="0" u="none" strike="noStrike" cap="none" dirty="0">
              <a:solidFill>
                <a:schemeClr val="lt1"/>
              </a:solidFill>
              <a:latin typeface="Barlow Semi Condensed"/>
              <a:ea typeface="Barlow Semi Condensed"/>
              <a:cs typeface="Barlow Semi Condensed"/>
              <a:sym typeface="Barlow Semi Condensed"/>
            </a:endParaRPr>
          </a:p>
        </p:txBody>
      </p:sp>
      <p:pic>
        <p:nvPicPr>
          <p:cNvPr id="1761" name="Google Shape;1761;p1"/>
          <p:cNvPicPr preferRelativeResize="0"/>
          <p:nvPr/>
        </p:nvPicPr>
        <p:blipFill rotWithShape="1">
          <a:blip r:embed="rId5">
            <a:alphaModFix/>
          </a:blip>
          <a:srcRect t="19286" b="15156"/>
          <a:stretch/>
        </p:blipFill>
        <p:spPr>
          <a:xfrm>
            <a:off x="1797625" y="1683325"/>
            <a:ext cx="5548749" cy="1213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sp>
        <p:nvSpPr>
          <p:cNvPr id="1775" name="Google Shape;1775;p3"/>
          <p:cNvSpPr/>
          <p:nvPr/>
        </p:nvSpPr>
        <p:spPr>
          <a:xfrm>
            <a:off x="-75" y="0"/>
            <a:ext cx="9144000" cy="452400"/>
          </a:xfrm>
          <a:prstGeom prst="rect">
            <a:avLst/>
          </a:prstGeom>
          <a:solidFill>
            <a:srgbClr val="0737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76" name="Google Shape;1776;p3"/>
          <p:cNvSpPr txBox="1">
            <a:spLocks noGrp="1"/>
          </p:cNvSpPr>
          <p:nvPr>
            <p:ph type="title"/>
          </p:nvPr>
        </p:nvSpPr>
        <p:spPr>
          <a:xfrm>
            <a:off x="128600" y="0"/>
            <a:ext cx="8725500" cy="452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US" sz="2000" b="1" dirty="0">
                <a:solidFill>
                  <a:schemeClr val="lt1"/>
                </a:solidFill>
                <a:latin typeface="Barlow Semi Condensed"/>
                <a:ea typeface="Barlow Semi Condensed"/>
                <a:cs typeface="Barlow Semi Condensed"/>
                <a:sym typeface="Barlow Semi Condensed"/>
              </a:rPr>
              <a:t>Process of Creating MVC</a:t>
            </a:r>
            <a:endParaRPr sz="2000" b="1" dirty="0">
              <a:solidFill>
                <a:schemeClr val="lt1"/>
              </a:solidFill>
              <a:latin typeface="Barlow Semi Condensed"/>
              <a:ea typeface="Barlow Semi Condensed"/>
              <a:cs typeface="Barlow Semi Condensed"/>
              <a:sym typeface="Barlow Semi Condensed"/>
            </a:endParaRPr>
          </a:p>
        </p:txBody>
      </p:sp>
      <p:pic>
        <p:nvPicPr>
          <p:cNvPr id="1777" name="Google Shape;1777;p3"/>
          <p:cNvPicPr preferRelativeResize="0"/>
          <p:nvPr/>
        </p:nvPicPr>
        <p:blipFill rotWithShape="1">
          <a:blip r:embed="rId3">
            <a:alphaModFix/>
          </a:blip>
          <a:srcRect/>
          <a:stretch/>
        </p:blipFill>
        <p:spPr>
          <a:xfrm>
            <a:off x="7837277" y="4667425"/>
            <a:ext cx="1077775" cy="359425"/>
          </a:xfrm>
          <a:prstGeom prst="rect">
            <a:avLst/>
          </a:prstGeom>
          <a:noFill/>
          <a:ln>
            <a:noFill/>
          </a:ln>
        </p:spPr>
      </p:pic>
      <p:sp>
        <p:nvSpPr>
          <p:cNvPr id="7" name="Google Shape;1767;p2">
            <a:extLst>
              <a:ext uri="{FF2B5EF4-FFF2-40B4-BE49-F238E27FC236}">
                <a16:creationId xmlns:a16="http://schemas.microsoft.com/office/drawing/2014/main" id="{87BC9803-8BB4-4376-8D51-F14BED275668}"/>
              </a:ext>
            </a:extLst>
          </p:cNvPr>
          <p:cNvSpPr txBox="1"/>
          <p:nvPr/>
        </p:nvSpPr>
        <p:spPr>
          <a:xfrm>
            <a:off x="128600" y="604968"/>
            <a:ext cx="8321525" cy="1538883"/>
          </a:xfrm>
          <a:prstGeom prst="rect">
            <a:avLst/>
          </a:prstGeom>
          <a:noFill/>
          <a:ln>
            <a:noFill/>
          </a:ln>
        </p:spPr>
        <p:txBody>
          <a:bodyPr spcFirstLastPara="1" wrap="square" lIns="0" tIns="0" rIns="0" bIns="0" anchor="t" anchorCtr="0">
            <a:spAutoFit/>
          </a:bodyPr>
          <a:lstStyle/>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Route to Controller</a:t>
            </a: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Controller to Model</a:t>
            </a: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Controller to View</a:t>
            </a: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Repository Pattern -&gt; this </a:t>
            </a:r>
            <a:r>
              <a:rPr lang="en-US" sz="2000">
                <a:solidFill>
                  <a:srgbClr val="1C4587"/>
                </a:solidFill>
                <a:latin typeface="Barlow Semi Condensed"/>
                <a:ea typeface="Barlow Semi Condensed"/>
                <a:cs typeface="Barlow Semi Condensed"/>
                <a:sym typeface="Barlow Semi Condensed"/>
              </a:rPr>
              <a:t>is optional</a:t>
            </a:r>
            <a:endParaRPr lang="en-US" sz="2000" dirty="0">
              <a:solidFill>
                <a:srgbClr val="1C4587"/>
              </a:solidFill>
              <a:latin typeface="Barlow Semi Condensed"/>
              <a:ea typeface="Barlow Semi Condensed"/>
              <a:cs typeface="Barlow Semi Condensed"/>
              <a:sym typeface="Barlow Semi Condensed"/>
            </a:endParaRP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endParaRPr lang="en-US" sz="2000" dirty="0">
              <a:solidFill>
                <a:srgbClr val="1C4587"/>
              </a:solidFill>
              <a:latin typeface="Barlow Semi Condensed"/>
              <a:ea typeface="Barlow Semi Condensed"/>
              <a:cs typeface="Barlow Semi Condensed"/>
              <a:sym typeface="Barlow Semi Condensed"/>
            </a:endParaRPr>
          </a:p>
        </p:txBody>
      </p:sp>
    </p:spTree>
    <p:extLst>
      <p:ext uri="{BB962C8B-B14F-4D97-AF65-F5344CB8AC3E}">
        <p14:creationId xmlns:p14="http://schemas.microsoft.com/office/powerpoint/2010/main" val="1350618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sp>
        <p:nvSpPr>
          <p:cNvPr id="1775" name="Google Shape;1775;p3"/>
          <p:cNvSpPr/>
          <p:nvPr/>
        </p:nvSpPr>
        <p:spPr>
          <a:xfrm>
            <a:off x="-75" y="0"/>
            <a:ext cx="9144000" cy="452400"/>
          </a:xfrm>
          <a:prstGeom prst="rect">
            <a:avLst/>
          </a:prstGeom>
          <a:solidFill>
            <a:srgbClr val="0737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76" name="Google Shape;1776;p3"/>
          <p:cNvSpPr txBox="1">
            <a:spLocks noGrp="1"/>
          </p:cNvSpPr>
          <p:nvPr>
            <p:ph type="title"/>
          </p:nvPr>
        </p:nvSpPr>
        <p:spPr>
          <a:xfrm>
            <a:off x="128600" y="0"/>
            <a:ext cx="8725500" cy="452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US" sz="2000" b="1" dirty="0">
                <a:solidFill>
                  <a:schemeClr val="lt1"/>
                </a:solidFill>
                <a:latin typeface="Barlow Semi Condensed"/>
                <a:ea typeface="Barlow Semi Condensed"/>
                <a:cs typeface="Barlow Semi Condensed"/>
                <a:sym typeface="Barlow Semi Condensed"/>
              </a:rPr>
              <a:t>Controller</a:t>
            </a:r>
            <a:endParaRPr sz="2000" b="1" dirty="0">
              <a:solidFill>
                <a:schemeClr val="lt1"/>
              </a:solidFill>
              <a:latin typeface="Barlow Semi Condensed"/>
              <a:ea typeface="Barlow Semi Condensed"/>
              <a:cs typeface="Barlow Semi Condensed"/>
              <a:sym typeface="Barlow Semi Condensed"/>
            </a:endParaRPr>
          </a:p>
        </p:txBody>
      </p:sp>
      <p:pic>
        <p:nvPicPr>
          <p:cNvPr id="1777" name="Google Shape;1777;p3"/>
          <p:cNvPicPr preferRelativeResize="0"/>
          <p:nvPr/>
        </p:nvPicPr>
        <p:blipFill rotWithShape="1">
          <a:blip r:embed="rId3">
            <a:alphaModFix/>
          </a:blip>
          <a:srcRect/>
          <a:stretch/>
        </p:blipFill>
        <p:spPr>
          <a:xfrm>
            <a:off x="7837277" y="4667425"/>
            <a:ext cx="1077775" cy="359425"/>
          </a:xfrm>
          <a:prstGeom prst="rect">
            <a:avLst/>
          </a:prstGeom>
          <a:noFill/>
          <a:ln>
            <a:noFill/>
          </a:ln>
        </p:spPr>
      </p:pic>
      <p:sp>
        <p:nvSpPr>
          <p:cNvPr id="7" name="Google Shape;1767;p2">
            <a:extLst>
              <a:ext uri="{FF2B5EF4-FFF2-40B4-BE49-F238E27FC236}">
                <a16:creationId xmlns:a16="http://schemas.microsoft.com/office/drawing/2014/main" id="{87BC9803-8BB4-4376-8D51-F14BED275668}"/>
              </a:ext>
            </a:extLst>
          </p:cNvPr>
          <p:cNvSpPr txBox="1"/>
          <p:nvPr/>
        </p:nvSpPr>
        <p:spPr>
          <a:xfrm>
            <a:off x="128600" y="604968"/>
            <a:ext cx="8321525" cy="307777"/>
          </a:xfrm>
          <a:prstGeom prst="rect">
            <a:avLst/>
          </a:prstGeom>
          <a:noFill/>
          <a:ln>
            <a:noFill/>
          </a:ln>
        </p:spPr>
        <p:txBody>
          <a:bodyPr spcFirstLastPara="1" wrap="square" lIns="0" tIns="0" rIns="0" bIns="0" anchor="t" anchorCtr="0">
            <a:spAutoFit/>
          </a:bodyPr>
          <a:lstStyle/>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a:t>
            </a:r>
          </a:p>
        </p:txBody>
      </p:sp>
    </p:spTree>
    <p:extLst>
      <p:ext uri="{BB962C8B-B14F-4D97-AF65-F5344CB8AC3E}">
        <p14:creationId xmlns:p14="http://schemas.microsoft.com/office/powerpoint/2010/main" val="2164345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sp>
        <p:nvSpPr>
          <p:cNvPr id="1775" name="Google Shape;1775;p3"/>
          <p:cNvSpPr/>
          <p:nvPr/>
        </p:nvSpPr>
        <p:spPr>
          <a:xfrm>
            <a:off x="-75" y="0"/>
            <a:ext cx="9144000" cy="452400"/>
          </a:xfrm>
          <a:prstGeom prst="rect">
            <a:avLst/>
          </a:prstGeom>
          <a:solidFill>
            <a:srgbClr val="0737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76" name="Google Shape;1776;p3"/>
          <p:cNvSpPr txBox="1">
            <a:spLocks noGrp="1"/>
          </p:cNvSpPr>
          <p:nvPr>
            <p:ph type="title"/>
          </p:nvPr>
        </p:nvSpPr>
        <p:spPr>
          <a:xfrm>
            <a:off x="128600" y="0"/>
            <a:ext cx="8725500" cy="452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US" sz="2000" b="1" dirty="0">
                <a:solidFill>
                  <a:schemeClr val="lt1"/>
                </a:solidFill>
                <a:latin typeface="Barlow Semi Condensed"/>
                <a:ea typeface="Barlow Semi Condensed"/>
                <a:cs typeface="Barlow Semi Condensed"/>
                <a:sym typeface="Barlow Semi Condensed"/>
              </a:rPr>
              <a:t>Model</a:t>
            </a:r>
            <a:endParaRPr sz="2000" b="1" dirty="0">
              <a:solidFill>
                <a:schemeClr val="lt1"/>
              </a:solidFill>
              <a:latin typeface="Barlow Semi Condensed"/>
              <a:ea typeface="Barlow Semi Condensed"/>
              <a:cs typeface="Barlow Semi Condensed"/>
              <a:sym typeface="Barlow Semi Condensed"/>
            </a:endParaRPr>
          </a:p>
        </p:txBody>
      </p:sp>
      <p:pic>
        <p:nvPicPr>
          <p:cNvPr id="1777" name="Google Shape;1777;p3"/>
          <p:cNvPicPr preferRelativeResize="0"/>
          <p:nvPr/>
        </p:nvPicPr>
        <p:blipFill rotWithShape="1">
          <a:blip r:embed="rId3">
            <a:alphaModFix/>
          </a:blip>
          <a:srcRect/>
          <a:stretch/>
        </p:blipFill>
        <p:spPr>
          <a:xfrm>
            <a:off x="7837277" y="4667425"/>
            <a:ext cx="1077775" cy="359425"/>
          </a:xfrm>
          <a:prstGeom prst="rect">
            <a:avLst/>
          </a:prstGeom>
          <a:noFill/>
          <a:ln>
            <a:noFill/>
          </a:ln>
        </p:spPr>
      </p:pic>
      <p:sp>
        <p:nvSpPr>
          <p:cNvPr id="7" name="Google Shape;1767;p2">
            <a:extLst>
              <a:ext uri="{FF2B5EF4-FFF2-40B4-BE49-F238E27FC236}">
                <a16:creationId xmlns:a16="http://schemas.microsoft.com/office/drawing/2014/main" id="{87BC9803-8BB4-4376-8D51-F14BED275668}"/>
              </a:ext>
            </a:extLst>
          </p:cNvPr>
          <p:cNvSpPr txBox="1"/>
          <p:nvPr/>
        </p:nvSpPr>
        <p:spPr>
          <a:xfrm>
            <a:off x="128600" y="604968"/>
            <a:ext cx="8321525" cy="307777"/>
          </a:xfrm>
          <a:prstGeom prst="rect">
            <a:avLst/>
          </a:prstGeom>
          <a:noFill/>
          <a:ln>
            <a:noFill/>
          </a:ln>
        </p:spPr>
        <p:txBody>
          <a:bodyPr spcFirstLastPara="1" wrap="square" lIns="0" tIns="0" rIns="0" bIns="0" anchor="t" anchorCtr="0">
            <a:spAutoFit/>
          </a:bodyPr>
          <a:lstStyle/>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a:t>
            </a:r>
          </a:p>
        </p:txBody>
      </p:sp>
    </p:spTree>
    <p:extLst>
      <p:ext uri="{BB962C8B-B14F-4D97-AF65-F5344CB8AC3E}">
        <p14:creationId xmlns:p14="http://schemas.microsoft.com/office/powerpoint/2010/main" val="2684677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sp>
        <p:nvSpPr>
          <p:cNvPr id="1775" name="Google Shape;1775;p3"/>
          <p:cNvSpPr/>
          <p:nvPr/>
        </p:nvSpPr>
        <p:spPr>
          <a:xfrm>
            <a:off x="-75" y="0"/>
            <a:ext cx="9144000" cy="452400"/>
          </a:xfrm>
          <a:prstGeom prst="rect">
            <a:avLst/>
          </a:prstGeom>
          <a:solidFill>
            <a:srgbClr val="0737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76" name="Google Shape;1776;p3"/>
          <p:cNvSpPr txBox="1">
            <a:spLocks noGrp="1"/>
          </p:cNvSpPr>
          <p:nvPr>
            <p:ph type="title"/>
          </p:nvPr>
        </p:nvSpPr>
        <p:spPr>
          <a:xfrm>
            <a:off x="128600" y="0"/>
            <a:ext cx="8725500" cy="452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US" sz="2000" b="1" dirty="0">
                <a:solidFill>
                  <a:schemeClr val="lt1"/>
                </a:solidFill>
                <a:latin typeface="Barlow Semi Condensed"/>
                <a:ea typeface="Barlow Semi Condensed"/>
                <a:cs typeface="Barlow Semi Condensed"/>
                <a:sym typeface="Barlow Semi Condensed"/>
              </a:rPr>
              <a:t>View</a:t>
            </a:r>
            <a:endParaRPr sz="2000" b="1" dirty="0">
              <a:solidFill>
                <a:schemeClr val="lt1"/>
              </a:solidFill>
              <a:latin typeface="Barlow Semi Condensed"/>
              <a:ea typeface="Barlow Semi Condensed"/>
              <a:cs typeface="Barlow Semi Condensed"/>
              <a:sym typeface="Barlow Semi Condensed"/>
            </a:endParaRPr>
          </a:p>
        </p:txBody>
      </p:sp>
      <p:pic>
        <p:nvPicPr>
          <p:cNvPr id="1777" name="Google Shape;1777;p3"/>
          <p:cNvPicPr preferRelativeResize="0"/>
          <p:nvPr/>
        </p:nvPicPr>
        <p:blipFill rotWithShape="1">
          <a:blip r:embed="rId3">
            <a:alphaModFix/>
          </a:blip>
          <a:srcRect/>
          <a:stretch/>
        </p:blipFill>
        <p:spPr>
          <a:xfrm>
            <a:off x="7837277" y="4667425"/>
            <a:ext cx="1077775" cy="359425"/>
          </a:xfrm>
          <a:prstGeom prst="rect">
            <a:avLst/>
          </a:prstGeom>
          <a:noFill/>
          <a:ln>
            <a:noFill/>
          </a:ln>
        </p:spPr>
      </p:pic>
      <p:sp>
        <p:nvSpPr>
          <p:cNvPr id="7" name="Google Shape;1767;p2">
            <a:extLst>
              <a:ext uri="{FF2B5EF4-FFF2-40B4-BE49-F238E27FC236}">
                <a16:creationId xmlns:a16="http://schemas.microsoft.com/office/drawing/2014/main" id="{87BC9803-8BB4-4376-8D51-F14BED275668}"/>
              </a:ext>
            </a:extLst>
          </p:cNvPr>
          <p:cNvSpPr txBox="1"/>
          <p:nvPr/>
        </p:nvSpPr>
        <p:spPr>
          <a:xfrm>
            <a:off x="128600" y="604968"/>
            <a:ext cx="8321525" cy="307777"/>
          </a:xfrm>
          <a:prstGeom prst="rect">
            <a:avLst/>
          </a:prstGeom>
          <a:noFill/>
          <a:ln>
            <a:noFill/>
          </a:ln>
        </p:spPr>
        <p:txBody>
          <a:bodyPr spcFirstLastPara="1" wrap="square" lIns="0" tIns="0" rIns="0" bIns="0" anchor="t" anchorCtr="0">
            <a:spAutoFit/>
          </a:bodyPr>
          <a:lstStyle/>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a:t>
            </a:r>
          </a:p>
        </p:txBody>
      </p:sp>
    </p:spTree>
    <p:extLst>
      <p:ext uri="{BB962C8B-B14F-4D97-AF65-F5344CB8AC3E}">
        <p14:creationId xmlns:p14="http://schemas.microsoft.com/office/powerpoint/2010/main" val="1613677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sp>
        <p:nvSpPr>
          <p:cNvPr id="1775" name="Google Shape;1775;p3"/>
          <p:cNvSpPr/>
          <p:nvPr/>
        </p:nvSpPr>
        <p:spPr>
          <a:xfrm>
            <a:off x="-75" y="0"/>
            <a:ext cx="9144000" cy="452400"/>
          </a:xfrm>
          <a:prstGeom prst="rect">
            <a:avLst/>
          </a:prstGeom>
          <a:solidFill>
            <a:srgbClr val="0737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76" name="Google Shape;1776;p3"/>
          <p:cNvSpPr txBox="1">
            <a:spLocks noGrp="1"/>
          </p:cNvSpPr>
          <p:nvPr>
            <p:ph type="title"/>
          </p:nvPr>
        </p:nvSpPr>
        <p:spPr>
          <a:xfrm>
            <a:off x="128600" y="0"/>
            <a:ext cx="8725500" cy="452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US" sz="2000" b="1" dirty="0">
                <a:solidFill>
                  <a:schemeClr val="lt1"/>
                </a:solidFill>
                <a:latin typeface="Barlow Semi Condensed"/>
                <a:ea typeface="Barlow Semi Condensed"/>
                <a:cs typeface="Barlow Semi Condensed"/>
                <a:sym typeface="Barlow Semi Condensed"/>
              </a:rPr>
              <a:t>What is API?</a:t>
            </a:r>
            <a:endParaRPr sz="2000" b="1" dirty="0">
              <a:solidFill>
                <a:schemeClr val="lt1"/>
              </a:solidFill>
              <a:latin typeface="Barlow Semi Condensed"/>
              <a:ea typeface="Barlow Semi Condensed"/>
              <a:cs typeface="Barlow Semi Condensed"/>
              <a:sym typeface="Barlow Semi Condensed"/>
            </a:endParaRPr>
          </a:p>
        </p:txBody>
      </p:sp>
      <p:pic>
        <p:nvPicPr>
          <p:cNvPr id="1777" name="Google Shape;1777;p3"/>
          <p:cNvPicPr preferRelativeResize="0"/>
          <p:nvPr/>
        </p:nvPicPr>
        <p:blipFill rotWithShape="1">
          <a:blip r:embed="rId3">
            <a:alphaModFix/>
          </a:blip>
          <a:srcRect/>
          <a:stretch/>
        </p:blipFill>
        <p:spPr>
          <a:xfrm>
            <a:off x="7837277" y="4667425"/>
            <a:ext cx="1077775" cy="359425"/>
          </a:xfrm>
          <a:prstGeom prst="rect">
            <a:avLst/>
          </a:prstGeom>
          <a:noFill/>
          <a:ln>
            <a:noFill/>
          </a:ln>
        </p:spPr>
      </p:pic>
      <p:sp>
        <p:nvSpPr>
          <p:cNvPr id="7" name="Google Shape;1767;p2">
            <a:extLst>
              <a:ext uri="{FF2B5EF4-FFF2-40B4-BE49-F238E27FC236}">
                <a16:creationId xmlns:a16="http://schemas.microsoft.com/office/drawing/2014/main" id="{87BC9803-8BB4-4376-8D51-F14BED275668}"/>
              </a:ext>
            </a:extLst>
          </p:cNvPr>
          <p:cNvSpPr txBox="1"/>
          <p:nvPr/>
        </p:nvSpPr>
        <p:spPr>
          <a:xfrm>
            <a:off x="128600" y="604968"/>
            <a:ext cx="8321525" cy="615553"/>
          </a:xfrm>
          <a:prstGeom prst="rect">
            <a:avLst/>
          </a:prstGeom>
          <a:noFill/>
          <a:ln>
            <a:noFill/>
          </a:ln>
        </p:spPr>
        <p:txBody>
          <a:bodyPr spcFirstLastPara="1" wrap="square" lIns="0" tIns="0" rIns="0" bIns="0" anchor="t" anchorCtr="0">
            <a:spAutoFit/>
          </a:bodyPr>
          <a:lstStyle/>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Stands for </a:t>
            </a:r>
            <a:r>
              <a:rPr lang="en-US" sz="2000" dirty="0" err="1">
                <a:solidFill>
                  <a:srgbClr val="1C4587"/>
                </a:solidFill>
                <a:latin typeface="Barlow Semi Condensed"/>
                <a:ea typeface="Barlow Semi Condensed"/>
                <a:cs typeface="Barlow Semi Condensed"/>
                <a:sym typeface="Barlow Semi Condensed"/>
              </a:rPr>
              <a:t>Appication</a:t>
            </a:r>
            <a:r>
              <a:rPr lang="en-US" sz="2000" dirty="0">
                <a:solidFill>
                  <a:srgbClr val="1C4587"/>
                </a:solidFill>
                <a:latin typeface="Barlow Semi Condensed"/>
                <a:ea typeface="Barlow Semi Condensed"/>
                <a:cs typeface="Barlow Semi Condensed"/>
                <a:sym typeface="Barlow Semi Condensed"/>
              </a:rPr>
              <a:t> Programming Interface is a way for two or more computer programs to communicate with each other.</a:t>
            </a:r>
          </a:p>
        </p:txBody>
      </p:sp>
      <p:pic>
        <p:nvPicPr>
          <p:cNvPr id="3" name="Picture 2">
            <a:extLst>
              <a:ext uri="{FF2B5EF4-FFF2-40B4-BE49-F238E27FC236}">
                <a16:creationId xmlns:a16="http://schemas.microsoft.com/office/drawing/2014/main" id="{C24BC182-D092-493B-86C6-0696BA64D1FE}"/>
              </a:ext>
            </a:extLst>
          </p:cNvPr>
          <p:cNvPicPr>
            <a:picLocks noChangeAspect="1"/>
          </p:cNvPicPr>
          <p:nvPr/>
        </p:nvPicPr>
        <p:blipFill>
          <a:blip r:embed="rId4"/>
          <a:stretch>
            <a:fillRect/>
          </a:stretch>
        </p:blipFill>
        <p:spPr>
          <a:xfrm>
            <a:off x="660337" y="1543050"/>
            <a:ext cx="7258050" cy="3600450"/>
          </a:xfrm>
          <a:prstGeom prst="rect">
            <a:avLst/>
          </a:prstGeom>
        </p:spPr>
      </p:pic>
    </p:spTree>
    <p:extLst>
      <p:ext uri="{BB962C8B-B14F-4D97-AF65-F5344CB8AC3E}">
        <p14:creationId xmlns:p14="http://schemas.microsoft.com/office/powerpoint/2010/main" val="4199554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sp>
        <p:nvSpPr>
          <p:cNvPr id="1775" name="Google Shape;1775;p3"/>
          <p:cNvSpPr/>
          <p:nvPr/>
        </p:nvSpPr>
        <p:spPr>
          <a:xfrm>
            <a:off x="-75" y="0"/>
            <a:ext cx="9144000" cy="452400"/>
          </a:xfrm>
          <a:prstGeom prst="rect">
            <a:avLst/>
          </a:prstGeom>
          <a:solidFill>
            <a:srgbClr val="0737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76" name="Google Shape;1776;p3"/>
          <p:cNvSpPr txBox="1">
            <a:spLocks noGrp="1"/>
          </p:cNvSpPr>
          <p:nvPr>
            <p:ph type="title"/>
          </p:nvPr>
        </p:nvSpPr>
        <p:spPr>
          <a:xfrm>
            <a:off x="128600" y="0"/>
            <a:ext cx="8725500" cy="452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US" sz="2000" b="1" dirty="0">
                <a:solidFill>
                  <a:schemeClr val="lt1"/>
                </a:solidFill>
                <a:latin typeface="Barlow Semi Condensed"/>
                <a:ea typeface="Barlow Semi Condensed"/>
                <a:cs typeface="Barlow Semi Condensed"/>
                <a:sym typeface="Barlow Semi Condensed"/>
              </a:rPr>
              <a:t>What is Rest API?</a:t>
            </a:r>
            <a:endParaRPr sz="2000" b="1" dirty="0">
              <a:solidFill>
                <a:schemeClr val="lt1"/>
              </a:solidFill>
              <a:latin typeface="Barlow Semi Condensed"/>
              <a:ea typeface="Barlow Semi Condensed"/>
              <a:cs typeface="Barlow Semi Condensed"/>
              <a:sym typeface="Barlow Semi Condensed"/>
            </a:endParaRPr>
          </a:p>
        </p:txBody>
      </p:sp>
      <p:pic>
        <p:nvPicPr>
          <p:cNvPr id="1777" name="Google Shape;1777;p3"/>
          <p:cNvPicPr preferRelativeResize="0"/>
          <p:nvPr/>
        </p:nvPicPr>
        <p:blipFill rotWithShape="1">
          <a:blip r:embed="rId3">
            <a:alphaModFix/>
          </a:blip>
          <a:srcRect/>
          <a:stretch/>
        </p:blipFill>
        <p:spPr>
          <a:xfrm>
            <a:off x="7837277" y="4667425"/>
            <a:ext cx="1077775" cy="359425"/>
          </a:xfrm>
          <a:prstGeom prst="rect">
            <a:avLst/>
          </a:prstGeom>
          <a:noFill/>
          <a:ln>
            <a:noFill/>
          </a:ln>
        </p:spPr>
      </p:pic>
      <p:sp>
        <p:nvSpPr>
          <p:cNvPr id="7" name="Google Shape;1767;p2">
            <a:extLst>
              <a:ext uri="{FF2B5EF4-FFF2-40B4-BE49-F238E27FC236}">
                <a16:creationId xmlns:a16="http://schemas.microsoft.com/office/drawing/2014/main" id="{87BC9803-8BB4-4376-8D51-F14BED275668}"/>
              </a:ext>
            </a:extLst>
          </p:cNvPr>
          <p:cNvSpPr txBox="1"/>
          <p:nvPr/>
        </p:nvSpPr>
        <p:spPr>
          <a:xfrm>
            <a:off x="128600" y="604968"/>
            <a:ext cx="8321525" cy="1231106"/>
          </a:xfrm>
          <a:prstGeom prst="rect">
            <a:avLst/>
          </a:prstGeom>
          <a:noFill/>
          <a:ln>
            <a:noFill/>
          </a:ln>
        </p:spPr>
        <p:txBody>
          <a:bodyPr spcFirstLastPara="1" wrap="square" lIns="0" tIns="0" rIns="0" bIns="0" anchor="t" anchorCtr="0">
            <a:spAutoFit/>
          </a:bodyPr>
          <a:lstStyle/>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 is an application programming interface (API or web API) that conforms to the constraints of REST architectural style and allows for interaction with RESTful web services. REST stands for representational state transfer and was created by computer scientist Roy Fielding.</a:t>
            </a:r>
          </a:p>
        </p:txBody>
      </p:sp>
    </p:spTree>
    <p:extLst>
      <p:ext uri="{BB962C8B-B14F-4D97-AF65-F5344CB8AC3E}">
        <p14:creationId xmlns:p14="http://schemas.microsoft.com/office/powerpoint/2010/main" val="321486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sp>
        <p:nvSpPr>
          <p:cNvPr id="1775" name="Google Shape;1775;p3"/>
          <p:cNvSpPr/>
          <p:nvPr/>
        </p:nvSpPr>
        <p:spPr>
          <a:xfrm>
            <a:off x="-75" y="0"/>
            <a:ext cx="9144000" cy="452400"/>
          </a:xfrm>
          <a:prstGeom prst="rect">
            <a:avLst/>
          </a:prstGeom>
          <a:solidFill>
            <a:srgbClr val="0737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76" name="Google Shape;1776;p3"/>
          <p:cNvSpPr txBox="1">
            <a:spLocks noGrp="1"/>
          </p:cNvSpPr>
          <p:nvPr>
            <p:ph type="title"/>
          </p:nvPr>
        </p:nvSpPr>
        <p:spPr>
          <a:xfrm>
            <a:off x="128600" y="0"/>
            <a:ext cx="8725500" cy="452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US" sz="2000" b="1" dirty="0">
                <a:solidFill>
                  <a:schemeClr val="lt1"/>
                </a:solidFill>
                <a:latin typeface="Barlow Semi Condensed"/>
                <a:ea typeface="Barlow Semi Condensed"/>
                <a:cs typeface="Barlow Semi Condensed"/>
                <a:sym typeface="Barlow Semi Condensed"/>
              </a:rPr>
              <a:t>Web Service vs Web Page?</a:t>
            </a:r>
            <a:endParaRPr sz="2000" b="1" dirty="0">
              <a:solidFill>
                <a:schemeClr val="lt1"/>
              </a:solidFill>
              <a:latin typeface="Barlow Semi Condensed"/>
              <a:ea typeface="Barlow Semi Condensed"/>
              <a:cs typeface="Barlow Semi Condensed"/>
              <a:sym typeface="Barlow Semi Condensed"/>
            </a:endParaRPr>
          </a:p>
        </p:txBody>
      </p:sp>
      <p:pic>
        <p:nvPicPr>
          <p:cNvPr id="1777" name="Google Shape;1777;p3"/>
          <p:cNvPicPr preferRelativeResize="0"/>
          <p:nvPr/>
        </p:nvPicPr>
        <p:blipFill rotWithShape="1">
          <a:blip r:embed="rId3">
            <a:alphaModFix/>
          </a:blip>
          <a:srcRect/>
          <a:stretch/>
        </p:blipFill>
        <p:spPr>
          <a:xfrm>
            <a:off x="7837277" y="4667425"/>
            <a:ext cx="1077775" cy="359425"/>
          </a:xfrm>
          <a:prstGeom prst="rect">
            <a:avLst/>
          </a:prstGeom>
          <a:noFill/>
          <a:ln>
            <a:noFill/>
          </a:ln>
        </p:spPr>
      </p:pic>
      <p:sp>
        <p:nvSpPr>
          <p:cNvPr id="7" name="Google Shape;1767;p2">
            <a:extLst>
              <a:ext uri="{FF2B5EF4-FFF2-40B4-BE49-F238E27FC236}">
                <a16:creationId xmlns:a16="http://schemas.microsoft.com/office/drawing/2014/main" id="{87BC9803-8BB4-4376-8D51-F14BED275668}"/>
              </a:ext>
            </a:extLst>
          </p:cNvPr>
          <p:cNvSpPr txBox="1"/>
          <p:nvPr/>
        </p:nvSpPr>
        <p:spPr>
          <a:xfrm>
            <a:off x="128600" y="604968"/>
            <a:ext cx="8321525" cy="1846659"/>
          </a:xfrm>
          <a:prstGeom prst="rect">
            <a:avLst/>
          </a:prstGeom>
          <a:noFill/>
          <a:ln>
            <a:noFill/>
          </a:ln>
        </p:spPr>
        <p:txBody>
          <a:bodyPr spcFirstLastPara="1" wrap="square" lIns="0" tIns="0" rIns="0" bIns="0" anchor="t" anchorCtr="0">
            <a:spAutoFit/>
          </a:bodyPr>
          <a:lstStyle/>
          <a:p>
            <a:pPr marL="101600" marR="0" lvl="0" algn="l" rtl="0">
              <a:lnSpc>
                <a:spcPct val="100000"/>
              </a:lnSpc>
              <a:spcBef>
                <a:spcPts val="0"/>
              </a:spcBef>
              <a:spcAft>
                <a:spcPts val="0"/>
              </a:spcAft>
              <a:buClr>
                <a:srgbClr val="1C4587"/>
              </a:buClr>
              <a:buSzPts val="2000"/>
            </a:pPr>
            <a:endParaRPr lang="en-US" sz="2000" dirty="0">
              <a:solidFill>
                <a:srgbClr val="1C4587"/>
              </a:solidFill>
              <a:latin typeface="Barlow Semi Condensed"/>
              <a:ea typeface="Barlow Semi Condensed"/>
              <a:cs typeface="Barlow Semi Condensed"/>
              <a:sym typeface="Barlow Semi Condensed"/>
            </a:endParaRP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A webpage is a part of a website; it means a website contains different web pages</a:t>
            </a:r>
          </a:p>
          <a:p>
            <a:pPr marL="457200" indent="-355600">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A web service, a web technology such as HTTP is used for transferring machine-readable file formats such as XML and JSON</a:t>
            </a: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endParaRPr lang="en-US" sz="2000" dirty="0">
              <a:solidFill>
                <a:srgbClr val="1C4587"/>
              </a:solidFill>
              <a:latin typeface="Barlow Semi Condensed"/>
              <a:ea typeface="Barlow Semi Condensed"/>
              <a:cs typeface="Barlow Semi Condensed"/>
              <a:sym typeface="Barlow Semi Condensed"/>
            </a:endParaRPr>
          </a:p>
        </p:txBody>
      </p:sp>
    </p:spTree>
    <p:extLst>
      <p:ext uri="{BB962C8B-B14F-4D97-AF65-F5344CB8AC3E}">
        <p14:creationId xmlns:p14="http://schemas.microsoft.com/office/powerpoint/2010/main" val="2160460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sp>
        <p:nvSpPr>
          <p:cNvPr id="1775" name="Google Shape;1775;p3"/>
          <p:cNvSpPr/>
          <p:nvPr/>
        </p:nvSpPr>
        <p:spPr>
          <a:xfrm>
            <a:off x="-75" y="0"/>
            <a:ext cx="9144000" cy="452400"/>
          </a:xfrm>
          <a:prstGeom prst="rect">
            <a:avLst/>
          </a:prstGeom>
          <a:solidFill>
            <a:srgbClr val="0737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76" name="Google Shape;1776;p3"/>
          <p:cNvSpPr txBox="1">
            <a:spLocks noGrp="1"/>
          </p:cNvSpPr>
          <p:nvPr>
            <p:ph type="title"/>
          </p:nvPr>
        </p:nvSpPr>
        <p:spPr>
          <a:xfrm>
            <a:off x="128600" y="0"/>
            <a:ext cx="8725500" cy="452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US" sz="2000" b="1" dirty="0">
                <a:solidFill>
                  <a:schemeClr val="lt1"/>
                </a:solidFill>
                <a:latin typeface="Barlow Semi Condensed"/>
                <a:ea typeface="Barlow Semi Condensed"/>
                <a:cs typeface="Barlow Semi Condensed"/>
                <a:sym typeface="Barlow Semi Condensed"/>
              </a:rPr>
              <a:t>Postman Installation</a:t>
            </a:r>
            <a:endParaRPr sz="2000" b="1" dirty="0">
              <a:solidFill>
                <a:schemeClr val="lt1"/>
              </a:solidFill>
              <a:latin typeface="Barlow Semi Condensed"/>
              <a:ea typeface="Barlow Semi Condensed"/>
              <a:cs typeface="Barlow Semi Condensed"/>
              <a:sym typeface="Barlow Semi Condensed"/>
            </a:endParaRPr>
          </a:p>
        </p:txBody>
      </p:sp>
      <p:pic>
        <p:nvPicPr>
          <p:cNvPr id="1777" name="Google Shape;1777;p3"/>
          <p:cNvPicPr preferRelativeResize="0"/>
          <p:nvPr/>
        </p:nvPicPr>
        <p:blipFill rotWithShape="1">
          <a:blip r:embed="rId3">
            <a:alphaModFix/>
          </a:blip>
          <a:srcRect/>
          <a:stretch/>
        </p:blipFill>
        <p:spPr>
          <a:xfrm>
            <a:off x="7837277" y="4667425"/>
            <a:ext cx="1077775" cy="359425"/>
          </a:xfrm>
          <a:prstGeom prst="rect">
            <a:avLst/>
          </a:prstGeom>
          <a:noFill/>
          <a:ln>
            <a:noFill/>
          </a:ln>
        </p:spPr>
      </p:pic>
      <p:sp>
        <p:nvSpPr>
          <p:cNvPr id="7" name="Google Shape;1767;p2">
            <a:extLst>
              <a:ext uri="{FF2B5EF4-FFF2-40B4-BE49-F238E27FC236}">
                <a16:creationId xmlns:a16="http://schemas.microsoft.com/office/drawing/2014/main" id="{87BC9803-8BB4-4376-8D51-F14BED275668}"/>
              </a:ext>
            </a:extLst>
          </p:cNvPr>
          <p:cNvSpPr txBox="1"/>
          <p:nvPr/>
        </p:nvSpPr>
        <p:spPr>
          <a:xfrm>
            <a:off x="128600" y="604968"/>
            <a:ext cx="8321525" cy="615553"/>
          </a:xfrm>
          <a:prstGeom prst="rect">
            <a:avLst/>
          </a:prstGeom>
          <a:noFill/>
          <a:ln>
            <a:noFill/>
          </a:ln>
        </p:spPr>
        <p:txBody>
          <a:bodyPr spcFirstLastPara="1" wrap="square" lIns="0" tIns="0" rIns="0" bIns="0" anchor="t" anchorCtr="0">
            <a:spAutoFit/>
          </a:bodyPr>
          <a:lstStyle/>
          <a:p>
            <a:pPr marL="457200" indent="-355600">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https://www.postman.com/</a:t>
            </a: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endParaRPr lang="en-US" sz="2000" dirty="0">
              <a:solidFill>
                <a:srgbClr val="1C4587"/>
              </a:solidFill>
              <a:latin typeface="Barlow Semi Condensed"/>
              <a:ea typeface="Barlow Semi Condensed"/>
              <a:cs typeface="Barlow Semi Condensed"/>
              <a:sym typeface="Barlow Semi Condensed"/>
            </a:endParaRPr>
          </a:p>
        </p:txBody>
      </p:sp>
    </p:spTree>
    <p:extLst>
      <p:ext uri="{BB962C8B-B14F-4D97-AF65-F5344CB8AC3E}">
        <p14:creationId xmlns:p14="http://schemas.microsoft.com/office/powerpoint/2010/main" val="1354490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sp>
        <p:nvSpPr>
          <p:cNvPr id="1775" name="Google Shape;1775;p3"/>
          <p:cNvSpPr/>
          <p:nvPr/>
        </p:nvSpPr>
        <p:spPr>
          <a:xfrm>
            <a:off x="-75" y="0"/>
            <a:ext cx="9144000" cy="452400"/>
          </a:xfrm>
          <a:prstGeom prst="rect">
            <a:avLst/>
          </a:prstGeom>
          <a:solidFill>
            <a:srgbClr val="0737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6" name="Google Shape;1776;p3"/>
          <p:cNvSpPr txBox="1">
            <a:spLocks noGrp="1"/>
          </p:cNvSpPr>
          <p:nvPr>
            <p:ph type="title"/>
          </p:nvPr>
        </p:nvSpPr>
        <p:spPr>
          <a:xfrm>
            <a:off x="128600" y="0"/>
            <a:ext cx="8725500" cy="452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US" sz="2000" b="1" dirty="0">
                <a:solidFill>
                  <a:schemeClr val="lt1"/>
                </a:solidFill>
                <a:latin typeface="Barlow Semi Condensed"/>
                <a:ea typeface="Barlow Semi Condensed"/>
                <a:cs typeface="Barlow Semi Condensed"/>
                <a:sym typeface="Barlow Semi Condensed"/>
              </a:rPr>
              <a:t>What is Laravel?</a:t>
            </a:r>
            <a:endParaRPr sz="2000" b="1" dirty="0">
              <a:solidFill>
                <a:schemeClr val="lt1"/>
              </a:solidFill>
              <a:latin typeface="Barlow Semi Condensed"/>
              <a:ea typeface="Barlow Semi Condensed"/>
              <a:cs typeface="Barlow Semi Condensed"/>
              <a:sym typeface="Barlow Semi Condensed"/>
            </a:endParaRPr>
          </a:p>
        </p:txBody>
      </p:sp>
      <p:pic>
        <p:nvPicPr>
          <p:cNvPr id="1777" name="Google Shape;1777;p3"/>
          <p:cNvPicPr preferRelativeResize="0"/>
          <p:nvPr/>
        </p:nvPicPr>
        <p:blipFill rotWithShape="1">
          <a:blip r:embed="rId3">
            <a:alphaModFix/>
          </a:blip>
          <a:srcRect/>
          <a:stretch/>
        </p:blipFill>
        <p:spPr>
          <a:xfrm>
            <a:off x="7837277" y="4667425"/>
            <a:ext cx="1077775" cy="359425"/>
          </a:xfrm>
          <a:prstGeom prst="rect">
            <a:avLst/>
          </a:prstGeom>
          <a:noFill/>
          <a:ln>
            <a:noFill/>
          </a:ln>
        </p:spPr>
      </p:pic>
      <p:sp>
        <p:nvSpPr>
          <p:cNvPr id="7" name="Google Shape;1767;p2">
            <a:extLst>
              <a:ext uri="{FF2B5EF4-FFF2-40B4-BE49-F238E27FC236}">
                <a16:creationId xmlns:a16="http://schemas.microsoft.com/office/drawing/2014/main" id="{87BC9803-8BB4-4376-8D51-F14BED275668}"/>
              </a:ext>
            </a:extLst>
          </p:cNvPr>
          <p:cNvSpPr txBox="1"/>
          <p:nvPr/>
        </p:nvSpPr>
        <p:spPr>
          <a:xfrm>
            <a:off x="128600" y="604968"/>
            <a:ext cx="8321525" cy="1538883"/>
          </a:xfrm>
          <a:prstGeom prst="rect">
            <a:avLst/>
          </a:prstGeom>
          <a:noFill/>
          <a:ln>
            <a:noFill/>
          </a:ln>
        </p:spPr>
        <p:txBody>
          <a:bodyPr spcFirstLastPara="1" wrap="square" lIns="0" tIns="0" rIns="0" bIns="0" anchor="t" anchorCtr="0">
            <a:spAutoFit/>
          </a:bodyPr>
          <a:lstStyle/>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is a free and open-source PHP web framework, created by Taylor </a:t>
            </a:r>
            <a:r>
              <a:rPr lang="en-US" sz="2000" dirty="0" err="1">
                <a:solidFill>
                  <a:srgbClr val="1C4587"/>
                </a:solidFill>
                <a:latin typeface="Barlow Semi Condensed"/>
                <a:ea typeface="Barlow Semi Condensed"/>
                <a:cs typeface="Barlow Semi Condensed"/>
                <a:sym typeface="Barlow Semi Condensed"/>
              </a:rPr>
              <a:t>Otwell</a:t>
            </a:r>
            <a:r>
              <a:rPr lang="en-US" sz="2000" dirty="0">
                <a:solidFill>
                  <a:srgbClr val="1C4587"/>
                </a:solidFill>
                <a:latin typeface="Barlow Semi Condensed"/>
                <a:ea typeface="Barlow Semi Condensed"/>
                <a:cs typeface="Barlow Semi Condensed"/>
                <a:sym typeface="Barlow Semi Condensed"/>
              </a:rPr>
              <a:t> and intended for the development of web applications following the model–view–controller (MVC) architectural pattern and based on Symfony</a:t>
            </a: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endParaRPr lang="en-US" sz="2000" dirty="0">
              <a:solidFill>
                <a:srgbClr val="1C4587"/>
              </a:solidFill>
              <a:latin typeface="Barlow Semi Condensed"/>
              <a:ea typeface="Barlow Semi Condensed"/>
              <a:cs typeface="Barlow Semi Condensed"/>
              <a:sym typeface="Barlow Semi Condensed"/>
            </a:endParaRP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endParaRPr sz="2000" b="0" i="0" u="none" strike="noStrike" cap="none" dirty="0">
              <a:solidFill>
                <a:srgbClr val="1C4587"/>
              </a:solidFill>
              <a:latin typeface="Barlow Semi Condensed"/>
              <a:ea typeface="Barlow Semi Condensed"/>
              <a:cs typeface="Barlow Semi Condensed"/>
              <a:sym typeface="Barlow Semi Condensed"/>
            </a:endParaRPr>
          </a:p>
        </p:txBody>
      </p:sp>
    </p:spTree>
    <p:extLst>
      <p:ext uri="{BB962C8B-B14F-4D97-AF65-F5344CB8AC3E}">
        <p14:creationId xmlns:p14="http://schemas.microsoft.com/office/powerpoint/2010/main" val="4209269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sp>
        <p:nvSpPr>
          <p:cNvPr id="1775" name="Google Shape;1775;p3"/>
          <p:cNvSpPr/>
          <p:nvPr/>
        </p:nvSpPr>
        <p:spPr>
          <a:xfrm>
            <a:off x="-75" y="0"/>
            <a:ext cx="9144000" cy="452400"/>
          </a:xfrm>
          <a:prstGeom prst="rect">
            <a:avLst/>
          </a:prstGeom>
          <a:solidFill>
            <a:srgbClr val="0737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76" name="Google Shape;1776;p3"/>
          <p:cNvSpPr txBox="1">
            <a:spLocks noGrp="1"/>
          </p:cNvSpPr>
          <p:nvPr>
            <p:ph type="title"/>
          </p:nvPr>
        </p:nvSpPr>
        <p:spPr>
          <a:xfrm>
            <a:off x="128600" y="0"/>
            <a:ext cx="8725500" cy="452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US" sz="2000" b="1" dirty="0">
                <a:solidFill>
                  <a:schemeClr val="lt1"/>
                </a:solidFill>
                <a:latin typeface="Barlow Semi Condensed"/>
                <a:ea typeface="Barlow Semi Condensed"/>
                <a:cs typeface="Barlow Semi Condensed"/>
                <a:sym typeface="Barlow Semi Condensed"/>
              </a:rPr>
              <a:t>Why Laravel?</a:t>
            </a:r>
            <a:endParaRPr sz="2000" b="1" dirty="0">
              <a:solidFill>
                <a:schemeClr val="lt1"/>
              </a:solidFill>
              <a:latin typeface="Barlow Semi Condensed"/>
              <a:ea typeface="Barlow Semi Condensed"/>
              <a:cs typeface="Barlow Semi Condensed"/>
              <a:sym typeface="Barlow Semi Condensed"/>
            </a:endParaRPr>
          </a:p>
        </p:txBody>
      </p:sp>
      <p:pic>
        <p:nvPicPr>
          <p:cNvPr id="1777" name="Google Shape;1777;p3"/>
          <p:cNvPicPr preferRelativeResize="0"/>
          <p:nvPr/>
        </p:nvPicPr>
        <p:blipFill rotWithShape="1">
          <a:blip r:embed="rId3">
            <a:alphaModFix/>
          </a:blip>
          <a:srcRect/>
          <a:stretch/>
        </p:blipFill>
        <p:spPr>
          <a:xfrm>
            <a:off x="7837277" y="4667425"/>
            <a:ext cx="1077775" cy="359425"/>
          </a:xfrm>
          <a:prstGeom prst="rect">
            <a:avLst/>
          </a:prstGeom>
          <a:noFill/>
          <a:ln>
            <a:noFill/>
          </a:ln>
        </p:spPr>
      </p:pic>
      <p:sp>
        <p:nvSpPr>
          <p:cNvPr id="7" name="Google Shape;1767;p2">
            <a:extLst>
              <a:ext uri="{FF2B5EF4-FFF2-40B4-BE49-F238E27FC236}">
                <a16:creationId xmlns:a16="http://schemas.microsoft.com/office/drawing/2014/main" id="{87BC9803-8BB4-4376-8D51-F14BED275668}"/>
              </a:ext>
            </a:extLst>
          </p:cNvPr>
          <p:cNvSpPr txBox="1"/>
          <p:nvPr/>
        </p:nvSpPr>
        <p:spPr>
          <a:xfrm>
            <a:off x="128600" y="604968"/>
            <a:ext cx="8321525" cy="1846659"/>
          </a:xfrm>
          <a:prstGeom prst="rect">
            <a:avLst/>
          </a:prstGeom>
          <a:noFill/>
          <a:ln>
            <a:noFill/>
          </a:ln>
        </p:spPr>
        <p:txBody>
          <a:bodyPr spcFirstLastPara="1" wrap="square" lIns="0" tIns="0" rIns="0" bIns="0" anchor="t" anchorCtr="0">
            <a:spAutoFit/>
          </a:bodyPr>
          <a:lstStyle/>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a:solidFill>
                  <a:srgbClr val="1C4587"/>
                </a:solidFill>
                <a:latin typeface="Barlow Semi Condensed"/>
                <a:ea typeface="Barlow Semi Condensed"/>
                <a:cs typeface="Barlow Semi Condensed"/>
                <a:sym typeface="Barlow Semi Condensed"/>
              </a:rPr>
              <a:t>Extremely Secure</a:t>
            </a: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a:solidFill>
                  <a:srgbClr val="1C4587"/>
                </a:solidFill>
                <a:latin typeface="Barlow Semi Condensed"/>
                <a:ea typeface="Barlow Semi Condensed"/>
                <a:cs typeface="Barlow Semi Condensed"/>
                <a:sym typeface="Barlow Semi Condensed"/>
              </a:rPr>
              <a:t>Simple Code Structure</a:t>
            </a: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a:solidFill>
                  <a:srgbClr val="1C4587"/>
                </a:solidFill>
                <a:latin typeface="Barlow Semi Condensed"/>
                <a:ea typeface="Barlow Semi Condensed"/>
                <a:cs typeface="Barlow Semi Condensed"/>
                <a:sym typeface="Barlow Semi Condensed"/>
              </a:rPr>
              <a:t>MVC Architecture Support</a:t>
            </a: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a:solidFill>
                  <a:srgbClr val="1C4587"/>
                </a:solidFill>
                <a:latin typeface="Barlow Semi Condensed"/>
                <a:ea typeface="Barlow Semi Condensed"/>
                <a:cs typeface="Barlow Semi Condensed"/>
                <a:sym typeface="Barlow Semi Condensed"/>
              </a:rPr>
              <a:t>Object-Oriented Libraries</a:t>
            </a: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a:solidFill>
                  <a:srgbClr val="1C4587"/>
                </a:solidFill>
                <a:latin typeface="Barlow Semi Condensed"/>
                <a:ea typeface="Barlow Semi Condensed"/>
                <a:cs typeface="Barlow Semi Condensed"/>
                <a:sym typeface="Barlow Semi Condensed"/>
              </a:rPr>
              <a:t>Quick Development Time</a:t>
            </a: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a:solidFill>
                  <a:srgbClr val="1C4587"/>
                </a:solidFill>
                <a:latin typeface="Barlow Semi Condensed"/>
                <a:ea typeface="Barlow Semi Condensed"/>
                <a:cs typeface="Barlow Semi Condensed"/>
                <a:sym typeface="Barlow Semi Condensed"/>
              </a:rPr>
              <a:t>Affordable</a:t>
            </a:r>
            <a:endParaRPr sz="2000" b="0" i="0" u="none" strike="noStrike" cap="none" dirty="0">
              <a:solidFill>
                <a:srgbClr val="1C4587"/>
              </a:solidFill>
              <a:latin typeface="Barlow Semi Condensed"/>
              <a:ea typeface="Barlow Semi Condensed"/>
              <a:cs typeface="Barlow Semi Condensed"/>
              <a:sym typeface="Barlow Semi Condensed"/>
            </a:endParaRPr>
          </a:p>
        </p:txBody>
      </p:sp>
    </p:spTree>
    <p:extLst>
      <p:ext uri="{BB962C8B-B14F-4D97-AF65-F5344CB8AC3E}">
        <p14:creationId xmlns:p14="http://schemas.microsoft.com/office/powerpoint/2010/main" val="3290786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sp>
        <p:nvSpPr>
          <p:cNvPr id="1775" name="Google Shape;1775;p3"/>
          <p:cNvSpPr/>
          <p:nvPr/>
        </p:nvSpPr>
        <p:spPr>
          <a:xfrm>
            <a:off x="-75" y="0"/>
            <a:ext cx="9144000" cy="452400"/>
          </a:xfrm>
          <a:prstGeom prst="rect">
            <a:avLst/>
          </a:prstGeom>
          <a:solidFill>
            <a:srgbClr val="0737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76" name="Google Shape;1776;p3"/>
          <p:cNvSpPr txBox="1">
            <a:spLocks noGrp="1"/>
          </p:cNvSpPr>
          <p:nvPr>
            <p:ph type="title"/>
          </p:nvPr>
        </p:nvSpPr>
        <p:spPr>
          <a:xfrm>
            <a:off x="128600" y="0"/>
            <a:ext cx="8725500" cy="452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US" sz="2000" b="1" dirty="0">
                <a:solidFill>
                  <a:schemeClr val="lt1"/>
                </a:solidFill>
                <a:latin typeface="Barlow Semi Condensed"/>
                <a:ea typeface="Barlow Semi Condensed"/>
                <a:cs typeface="Barlow Semi Condensed"/>
                <a:sym typeface="Barlow Semi Condensed"/>
              </a:rPr>
              <a:t>Salary</a:t>
            </a:r>
            <a:endParaRPr sz="2000" b="1" dirty="0">
              <a:solidFill>
                <a:schemeClr val="lt1"/>
              </a:solidFill>
              <a:latin typeface="Barlow Semi Condensed"/>
              <a:ea typeface="Barlow Semi Condensed"/>
              <a:cs typeface="Barlow Semi Condensed"/>
              <a:sym typeface="Barlow Semi Condensed"/>
            </a:endParaRPr>
          </a:p>
        </p:txBody>
      </p:sp>
      <p:pic>
        <p:nvPicPr>
          <p:cNvPr id="1777" name="Google Shape;1777;p3"/>
          <p:cNvPicPr preferRelativeResize="0"/>
          <p:nvPr/>
        </p:nvPicPr>
        <p:blipFill rotWithShape="1">
          <a:blip r:embed="rId3">
            <a:alphaModFix/>
          </a:blip>
          <a:srcRect/>
          <a:stretch/>
        </p:blipFill>
        <p:spPr>
          <a:xfrm>
            <a:off x="7837277" y="4667425"/>
            <a:ext cx="1077775" cy="359425"/>
          </a:xfrm>
          <a:prstGeom prst="rect">
            <a:avLst/>
          </a:prstGeom>
          <a:noFill/>
          <a:ln>
            <a:noFill/>
          </a:ln>
        </p:spPr>
      </p:pic>
      <p:sp>
        <p:nvSpPr>
          <p:cNvPr id="7" name="Google Shape;1767;p2">
            <a:extLst>
              <a:ext uri="{FF2B5EF4-FFF2-40B4-BE49-F238E27FC236}">
                <a16:creationId xmlns:a16="http://schemas.microsoft.com/office/drawing/2014/main" id="{87BC9803-8BB4-4376-8D51-F14BED275668}"/>
              </a:ext>
            </a:extLst>
          </p:cNvPr>
          <p:cNvSpPr txBox="1"/>
          <p:nvPr/>
        </p:nvSpPr>
        <p:spPr>
          <a:xfrm>
            <a:off x="128600" y="604968"/>
            <a:ext cx="8321525" cy="1231106"/>
          </a:xfrm>
          <a:prstGeom prst="rect">
            <a:avLst/>
          </a:prstGeom>
          <a:noFill/>
          <a:ln>
            <a:noFill/>
          </a:ln>
        </p:spPr>
        <p:txBody>
          <a:bodyPr spcFirstLastPara="1" wrap="square" lIns="0" tIns="0" rIns="0" bIns="0" anchor="t" anchorCtr="0">
            <a:spAutoFit/>
          </a:bodyPr>
          <a:lstStyle/>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b="0" i="0" u="none" strike="noStrike" cap="none" dirty="0">
                <a:solidFill>
                  <a:srgbClr val="1C4587"/>
                </a:solidFill>
                <a:latin typeface="Barlow Semi Condensed"/>
                <a:ea typeface="Barlow Semi Condensed"/>
                <a:cs typeface="Barlow Semi Condensed"/>
                <a:sym typeface="Barlow Semi Condensed"/>
                <a:hlinkClick r:id="rId4"/>
              </a:rPr>
              <a:t>https://www.jobstreet.com.ph/laravel-developer-jobs?salary=60000&amp;salary-max=2147483647</a:t>
            </a:r>
            <a:endParaRPr lang="en-US" sz="2000" b="0" i="0" u="none" strike="noStrike" cap="none" dirty="0">
              <a:solidFill>
                <a:srgbClr val="1C4587"/>
              </a:solidFill>
              <a:latin typeface="Barlow Semi Condensed"/>
              <a:ea typeface="Barlow Semi Condensed"/>
              <a:cs typeface="Barlow Semi Condensed"/>
              <a:sym typeface="Barlow Semi Condensed"/>
            </a:endParaRP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b="0" i="0" u="none" strike="noStrike" cap="none">
                <a:solidFill>
                  <a:srgbClr val="1C4587"/>
                </a:solidFill>
                <a:latin typeface="Barlow Semi Condensed"/>
                <a:ea typeface="Barlow Semi Condensed"/>
                <a:cs typeface="Barlow Semi Condensed"/>
                <a:sym typeface="Barlow Semi Condensed"/>
              </a:rPr>
              <a:t>https://www.glassdoor.com/Salaries/laravel-php-developer-salary-SRCH_KO0,21.htm</a:t>
            </a:r>
            <a:endParaRPr sz="2000" b="0" i="0" u="none" strike="noStrike" cap="none" dirty="0">
              <a:solidFill>
                <a:srgbClr val="1C4587"/>
              </a:solidFill>
              <a:latin typeface="Barlow Semi Condensed"/>
              <a:ea typeface="Barlow Semi Condensed"/>
              <a:cs typeface="Barlow Semi Condensed"/>
              <a:sym typeface="Barlow Semi Condensed"/>
            </a:endParaRPr>
          </a:p>
        </p:txBody>
      </p:sp>
    </p:spTree>
    <p:extLst>
      <p:ext uri="{BB962C8B-B14F-4D97-AF65-F5344CB8AC3E}">
        <p14:creationId xmlns:p14="http://schemas.microsoft.com/office/powerpoint/2010/main" val="571468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sp>
        <p:nvSpPr>
          <p:cNvPr id="1775" name="Google Shape;1775;p3"/>
          <p:cNvSpPr/>
          <p:nvPr/>
        </p:nvSpPr>
        <p:spPr>
          <a:xfrm>
            <a:off x="-75" y="0"/>
            <a:ext cx="9144000" cy="452400"/>
          </a:xfrm>
          <a:prstGeom prst="rect">
            <a:avLst/>
          </a:prstGeom>
          <a:solidFill>
            <a:srgbClr val="0737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76" name="Google Shape;1776;p3"/>
          <p:cNvSpPr txBox="1">
            <a:spLocks noGrp="1"/>
          </p:cNvSpPr>
          <p:nvPr>
            <p:ph type="title"/>
          </p:nvPr>
        </p:nvSpPr>
        <p:spPr>
          <a:xfrm>
            <a:off x="128600" y="0"/>
            <a:ext cx="8725500" cy="452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US" sz="2000" b="1" dirty="0">
                <a:solidFill>
                  <a:schemeClr val="lt1"/>
                </a:solidFill>
                <a:latin typeface="Barlow Semi Condensed"/>
                <a:ea typeface="Barlow Semi Condensed"/>
                <a:cs typeface="Barlow Semi Condensed"/>
                <a:sym typeface="Barlow Semi Condensed"/>
              </a:rPr>
              <a:t>Prerequisite</a:t>
            </a:r>
            <a:endParaRPr sz="2000" b="1" dirty="0">
              <a:solidFill>
                <a:schemeClr val="lt1"/>
              </a:solidFill>
              <a:latin typeface="Barlow Semi Condensed"/>
              <a:ea typeface="Barlow Semi Condensed"/>
              <a:cs typeface="Barlow Semi Condensed"/>
              <a:sym typeface="Barlow Semi Condensed"/>
            </a:endParaRPr>
          </a:p>
        </p:txBody>
      </p:sp>
      <p:pic>
        <p:nvPicPr>
          <p:cNvPr id="1777" name="Google Shape;1777;p3"/>
          <p:cNvPicPr preferRelativeResize="0"/>
          <p:nvPr/>
        </p:nvPicPr>
        <p:blipFill rotWithShape="1">
          <a:blip r:embed="rId3">
            <a:alphaModFix/>
          </a:blip>
          <a:srcRect/>
          <a:stretch/>
        </p:blipFill>
        <p:spPr>
          <a:xfrm>
            <a:off x="7837277" y="4667425"/>
            <a:ext cx="1077775" cy="359425"/>
          </a:xfrm>
          <a:prstGeom prst="rect">
            <a:avLst/>
          </a:prstGeom>
          <a:noFill/>
          <a:ln>
            <a:noFill/>
          </a:ln>
        </p:spPr>
      </p:pic>
      <p:sp>
        <p:nvSpPr>
          <p:cNvPr id="7" name="Google Shape;1767;p2">
            <a:extLst>
              <a:ext uri="{FF2B5EF4-FFF2-40B4-BE49-F238E27FC236}">
                <a16:creationId xmlns:a16="http://schemas.microsoft.com/office/drawing/2014/main" id="{87BC9803-8BB4-4376-8D51-F14BED275668}"/>
              </a:ext>
            </a:extLst>
          </p:cNvPr>
          <p:cNvSpPr txBox="1"/>
          <p:nvPr/>
        </p:nvSpPr>
        <p:spPr>
          <a:xfrm>
            <a:off x="128600" y="604968"/>
            <a:ext cx="8321525" cy="1846659"/>
          </a:xfrm>
          <a:prstGeom prst="rect">
            <a:avLst/>
          </a:prstGeom>
          <a:noFill/>
          <a:ln>
            <a:noFill/>
          </a:ln>
        </p:spPr>
        <p:txBody>
          <a:bodyPr spcFirstLastPara="1" wrap="square" lIns="0" tIns="0" rIns="0" bIns="0" anchor="t" anchorCtr="0">
            <a:spAutoFit/>
          </a:bodyPr>
          <a:lstStyle/>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PHP</a:t>
            </a: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MVC</a:t>
            </a: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HTML and CSS</a:t>
            </a: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Composer</a:t>
            </a: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Apache Server or XAMPP</a:t>
            </a: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endParaRPr sz="2000" b="0" i="0" u="none" strike="noStrike" cap="none" dirty="0">
              <a:solidFill>
                <a:srgbClr val="1C4587"/>
              </a:solidFill>
              <a:latin typeface="Barlow Semi Condensed"/>
              <a:ea typeface="Barlow Semi Condensed"/>
              <a:cs typeface="Barlow Semi Condensed"/>
              <a:sym typeface="Barlow Semi Condensed"/>
            </a:endParaRPr>
          </a:p>
        </p:txBody>
      </p:sp>
    </p:spTree>
    <p:extLst>
      <p:ext uri="{BB962C8B-B14F-4D97-AF65-F5344CB8AC3E}">
        <p14:creationId xmlns:p14="http://schemas.microsoft.com/office/powerpoint/2010/main" val="1994670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sp>
        <p:nvSpPr>
          <p:cNvPr id="1775" name="Google Shape;1775;p3"/>
          <p:cNvSpPr/>
          <p:nvPr/>
        </p:nvSpPr>
        <p:spPr>
          <a:xfrm>
            <a:off x="-75" y="0"/>
            <a:ext cx="9144000" cy="452400"/>
          </a:xfrm>
          <a:prstGeom prst="rect">
            <a:avLst/>
          </a:prstGeom>
          <a:solidFill>
            <a:srgbClr val="0737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76" name="Google Shape;1776;p3"/>
          <p:cNvSpPr txBox="1">
            <a:spLocks noGrp="1"/>
          </p:cNvSpPr>
          <p:nvPr>
            <p:ph type="title"/>
          </p:nvPr>
        </p:nvSpPr>
        <p:spPr>
          <a:xfrm>
            <a:off x="128600" y="0"/>
            <a:ext cx="8725500" cy="452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US" sz="2000" b="1">
                <a:solidFill>
                  <a:schemeClr val="lt1"/>
                </a:solidFill>
                <a:latin typeface="Barlow Semi Condensed"/>
                <a:ea typeface="Barlow Semi Condensed"/>
                <a:cs typeface="Barlow Semi Condensed"/>
                <a:sym typeface="Barlow Semi Condensed"/>
              </a:rPr>
              <a:t>Common HTTP </a:t>
            </a:r>
            <a:r>
              <a:rPr lang="en-US" sz="2000" b="1" dirty="0">
                <a:solidFill>
                  <a:schemeClr val="lt1"/>
                </a:solidFill>
                <a:latin typeface="Barlow Semi Condensed"/>
                <a:ea typeface="Barlow Semi Condensed"/>
                <a:cs typeface="Barlow Semi Condensed"/>
                <a:sym typeface="Barlow Semi Condensed"/>
              </a:rPr>
              <a:t>Methods</a:t>
            </a:r>
            <a:endParaRPr sz="2000" b="1" dirty="0">
              <a:solidFill>
                <a:schemeClr val="lt1"/>
              </a:solidFill>
              <a:latin typeface="Barlow Semi Condensed"/>
              <a:ea typeface="Barlow Semi Condensed"/>
              <a:cs typeface="Barlow Semi Condensed"/>
              <a:sym typeface="Barlow Semi Condensed"/>
            </a:endParaRPr>
          </a:p>
        </p:txBody>
      </p:sp>
      <p:pic>
        <p:nvPicPr>
          <p:cNvPr id="1777" name="Google Shape;1777;p3"/>
          <p:cNvPicPr preferRelativeResize="0"/>
          <p:nvPr/>
        </p:nvPicPr>
        <p:blipFill rotWithShape="1">
          <a:blip r:embed="rId3">
            <a:alphaModFix/>
          </a:blip>
          <a:srcRect/>
          <a:stretch/>
        </p:blipFill>
        <p:spPr>
          <a:xfrm>
            <a:off x="7837277" y="4667425"/>
            <a:ext cx="1077775" cy="359425"/>
          </a:xfrm>
          <a:prstGeom prst="rect">
            <a:avLst/>
          </a:prstGeom>
          <a:noFill/>
          <a:ln>
            <a:noFill/>
          </a:ln>
        </p:spPr>
      </p:pic>
      <p:sp>
        <p:nvSpPr>
          <p:cNvPr id="7" name="Google Shape;1767;p2">
            <a:extLst>
              <a:ext uri="{FF2B5EF4-FFF2-40B4-BE49-F238E27FC236}">
                <a16:creationId xmlns:a16="http://schemas.microsoft.com/office/drawing/2014/main" id="{87BC9803-8BB4-4376-8D51-F14BED275668}"/>
              </a:ext>
            </a:extLst>
          </p:cNvPr>
          <p:cNvSpPr txBox="1"/>
          <p:nvPr/>
        </p:nvSpPr>
        <p:spPr>
          <a:xfrm>
            <a:off x="128600" y="604968"/>
            <a:ext cx="8321525" cy="1846659"/>
          </a:xfrm>
          <a:prstGeom prst="rect">
            <a:avLst/>
          </a:prstGeom>
          <a:noFill/>
          <a:ln>
            <a:noFill/>
          </a:ln>
        </p:spPr>
        <p:txBody>
          <a:bodyPr spcFirstLastPara="1" wrap="square" lIns="0" tIns="0" rIns="0" bIns="0" anchor="t" anchorCtr="0">
            <a:spAutoFit/>
          </a:bodyPr>
          <a:lstStyle/>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GET</a:t>
            </a: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POST</a:t>
            </a: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DELETE</a:t>
            </a: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PUT</a:t>
            </a: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PATCH</a:t>
            </a: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endParaRPr sz="2000" b="0" i="0" u="none" strike="noStrike" cap="none" dirty="0">
              <a:solidFill>
                <a:srgbClr val="1C4587"/>
              </a:solidFill>
              <a:latin typeface="Barlow Semi Condensed"/>
              <a:ea typeface="Barlow Semi Condensed"/>
              <a:cs typeface="Barlow Semi Condensed"/>
              <a:sym typeface="Barlow Semi Condensed"/>
            </a:endParaRPr>
          </a:p>
        </p:txBody>
      </p:sp>
    </p:spTree>
    <p:extLst>
      <p:ext uri="{BB962C8B-B14F-4D97-AF65-F5344CB8AC3E}">
        <p14:creationId xmlns:p14="http://schemas.microsoft.com/office/powerpoint/2010/main" val="1951438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sp>
        <p:nvSpPr>
          <p:cNvPr id="1775" name="Google Shape;1775;p3"/>
          <p:cNvSpPr/>
          <p:nvPr/>
        </p:nvSpPr>
        <p:spPr>
          <a:xfrm>
            <a:off x="-75" y="0"/>
            <a:ext cx="9144000" cy="452400"/>
          </a:xfrm>
          <a:prstGeom prst="rect">
            <a:avLst/>
          </a:prstGeom>
          <a:solidFill>
            <a:srgbClr val="0737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76" name="Google Shape;1776;p3"/>
          <p:cNvSpPr txBox="1">
            <a:spLocks noGrp="1"/>
          </p:cNvSpPr>
          <p:nvPr>
            <p:ph type="title"/>
          </p:nvPr>
        </p:nvSpPr>
        <p:spPr>
          <a:xfrm>
            <a:off x="128600" y="0"/>
            <a:ext cx="8725500" cy="452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US" sz="2000" b="1" dirty="0">
                <a:solidFill>
                  <a:schemeClr val="lt1"/>
                </a:solidFill>
                <a:latin typeface="Barlow Semi Condensed"/>
                <a:ea typeface="Barlow Semi Condensed"/>
                <a:cs typeface="Barlow Semi Condensed"/>
                <a:sym typeface="Barlow Semi Condensed"/>
              </a:rPr>
              <a:t>Database Migration</a:t>
            </a:r>
            <a:endParaRPr sz="2000" b="1" dirty="0">
              <a:solidFill>
                <a:schemeClr val="lt1"/>
              </a:solidFill>
              <a:latin typeface="Barlow Semi Condensed"/>
              <a:ea typeface="Barlow Semi Condensed"/>
              <a:cs typeface="Barlow Semi Condensed"/>
              <a:sym typeface="Barlow Semi Condensed"/>
            </a:endParaRPr>
          </a:p>
        </p:txBody>
      </p:sp>
      <p:pic>
        <p:nvPicPr>
          <p:cNvPr id="1777" name="Google Shape;1777;p3"/>
          <p:cNvPicPr preferRelativeResize="0"/>
          <p:nvPr/>
        </p:nvPicPr>
        <p:blipFill rotWithShape="1">
          <a:blip r:embed="rId3">
            <a:alphaModFix/>
          </a:blip>
          <a:srcRect/>
          <a:stretch/>
        </p:blipFill>
        <p:spPr>
          <a:xfrm>
            <a:off x="7837277" y="4667425"/>
            <a:ext cx="1077775" cy="359425"/>
          </a:xfrm>
          <a:prstGeom prst="rect">
            <a:avLst/>
          </a:prstGeom>
          <a:noFill/>
          <a:ln>
            <a:noFill/>
          </a:ln>
        </p:spPr>
      </p:pic>
      <p:sp>
        <p:nvSpPr>
          <p:cNvPr id="7" name="Google Shape;1767;p2">
            <a:extLst>
              <a:ext uri="{FF2B5EF4-FFF2-40B4-BE49-F238E27FC236}">
                <a16:creationId xmlns:a16="http://schemas.microsoft.com/office/drawing/2014/main" id="{87BC9803-8BB4-4376-8D51-F14BED275668}"/>
              </a:ext>
            </a:extLst>
          </p:cNvPr>
          <p:cNvSpPr txBox="1"/>
          <p:nvPr/>
        </p:nvSpPr>
        <p:spPr>
          <a:xfrm>
            <a:off x="128600" y="604968"/>
            <a:ext cx="8321525" cy="1538883"/>
          </a:xfrm>
          <a:prstGeom prst="rect">
            <a:avLst/>
          </a:prstGeom>
          <a:noFill/>
          <a:ln>
            <a:noFill/>
          </a:ln>
        </p:spPr>
        <p:txBody>
          <a:bodyPr spcFirstLastPara="1" wrap="square" lIns="0" tIns="0" rIns="0" bIns="0" anchor="t" anchorCtr="0">
            <a:spAutoFit/>
          </a:bodyPr>
          <a:lstStyle/>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Running migration script</a:t>
            </a: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Creating migration table</a:t>
            </a: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Altering migration table</a:t>
            </a: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Creating factory</a:t>
            </a: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Creating seeder</a:t>
            </a:r>
          </a:p>
        </p:txBody>
      </p:sp>
    </p:spTree>
    <p:extLst>
      <p:ext uri="{BB962C8B-B14F-4D97-AF65-F5344CB8AC3E}">
        <p14:creationId xmlns:p14="http://schemas.microsoft.com/office/powerpoint/2010/main" val="2108046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sp>
        <p:nvSpPr>
          <p:cNvPr id="1775" name="Google Shape;1775;p3"/>
          <p:cNvSpPr/>
          <p:nvPr/>
        </p:nvSpPr>
        <p:spPr>
          <a:xfrm>
            <a:off x="-75" y="0"/>
            <a:ext cx="9144000" cy="452400"/>
          </a:xfrm>
          <a:prstGeom prst="rect">
            <a:avLst/>
          </a:prstGeom>
          <a:solidFill>
            <a:srgbClr val="0737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76" name="Google Shape;1776;p3"/>
          <p:cNvSpPr txBox="1">
            <a:spLocks noGrp="1"/>
          </p:cNvSpPr>
          <p:nvPr>
            <p:ph type="title"/>
          </p:nvPr>
        </p:nvSpPr>
        <p:spPr>
          <a:xfrm>
            <a:off x="128600" y="0"/>
            <a:ext cx="8725500" cy="452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US" sz="2000" b="1" dirty="0">
                <a:solidFill>
                  <a:schemeClr val="lt1"/>
                </a:solidFill>
                <a:latin typeface="Barlow Semi Condensed"/>
                <a:ea typeface="Barlow Semi Condensed"/>
                <a:cs typeface="Barlow Semi Condensed"/>
                <a:sym typeface="Barlow Semi Condensed"/>
              </a:rPr>
              <a:t>Laravel Naming Convention</a:t>
            </a:r>
            <a:endParaRPr sz="2000" b="1" dirty="0">
              <a:solidFill>
                <a:schemeClr val="lt1"/>
              </a:solidFill>
              <a:latin typeface="Barlow Semi Condensed"/>
              <a:ea typeface="Barlow Semi Condensed"/>
              <a:cs typeface="Barlow Semi Condensed"/>
              <a:sym typeface="Barlow Semi Condensed"/>
            </a:endParaRPr>
          </a:p>
        </p:txBody>
      </p:sp>
      <p:pic>
        <p:nvPicPr>
          <p:cNvPr id="1777" name="Google Shape;1777;p3"/>
          <p:cNvPicPr preferRelativeResize="0"/>
          <p:nvPr/>
        </p:nvPicPr>
        <p:blipFill rotWithShape="1">
          <a:blip r:embed="rId3">
            <a:alphaModFix/>
          </a:blip>
          <a:srcRect/>
          <a:stretch/>
        </p:blipFill>
        <p:spPr>
          <a:xfrm>
            <a:off x="7837277" y="4667425"/>
            <a:ext cx="1077775" cy="359425"/>
          </a:xfrm>
          <a:prstGeom prst="rect">
            <a:avLst/>
          </a:prstGeom>
          <a:noFill/>
          <a:ln>
            <a:noFill/>
          </a:ln>
        </p:spPr>
      </p:pic>
      <p:sp>
        <p:nvSpPr>
          <p:cNvPr id="7" name="Google Shape;1767;p2">
            <a:extLst>
              <a:ext uri="{FF2B5EF4-FFF2-40B4-BE49-F238E27FC236}">
                <a16:creationId xmlns:a16="http://schemas.microsoft.com/office/drawing/2014/main" id="{87BC9803-8BB4-4376-8D51-F14BED275668}"/>
              </a:ext>
            </a:extLst>
          </p:cNvPr>
          <p:cNvSpPr txBox="1"/>
          <p:nvPr/>
        </p:nvSpPr>
        <p:spPr>
          <a:xfrm>
            <a:off x="128600" y="604968"/>
            <a:ext cx="8321525" cy="3385542"/>
          </a:xfrm>
          <a:prstGeom prst="rect">
            <a:avLst/>
          </a:prstGeom>
          <a:noFill/>
          <a:ln>
            <a:noFill/>
          </a:ln>
        </p:spPr>
        <p:txBody>
          <a:bodyPr spcFirstLastPara="1" wrap="square" lIns="0" tIns="0" rIns="0" bIns="0" anchor="t" anchorCtr="0">
            <a:spAutoFit/>
          </a:bodyPr>
          <a:lstStyle/>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Model name should be singular, Pascal case</a:t>
            </a: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Controller singular Pascal Case</a:t>
            </a: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Table name should be snake case</a:t>
            </a: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functions or methods name are camelCase</a:t>
            </a: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Properties are camelCase</a:t>
            </a: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4 spaces must not use TABS</a:t>
            </a: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Parameter name should be camelCase</a:t>
            </a: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endParaRPr lang="en-US" sz="2000" dirty="0">
              <a:solidFill>
                <a:srgbClr val="1C4587"/>
              </a:solidFill>
              <a:latin typeface="Barlow Semi Condensed"/>
              <a:ea typeface="Barlow Semi Condensed"/>
              <a:cs typeface="Barlow Semi Condensed"/>
              <a:sym typeface="Barlow Semi Condensed"/>
            </a:endParaRPr>
          </a:p>
          <a:p>
            <a:pPr marL="101600" marR="0" lvl="0" algn="l" rtl="0">
              <a:lnSpc>
                <a:spcPct val="100000"/>
              </a:lnSpc>
              <a:spcBef>
                <a:spcPts val="0"/>
              </a:spcBef>
              <a:spcAft>
                <a:spcPts val="0"/>
              </a:spcAft>
              <a:buClr>
                <a:srgbClr val="1C4587"/>
              </a:buClr>
              <a:buSzPts val="2000"/>
            </a:pPr>
            <a:r>
              <a:rPr lang="en-US" sz="2000" dirty="0">
                <a:solidFill>
                  <a:srgbClr val="1C4587"/>
                </a:solidFill>
                <a:latin typeface="Barlow Semi Condensed"/>
                <a:ea typeface="Barlow Semi Condensed"/>
                <a:cs typeface="Barlow Semi Condensed"/>
                <a:sym typeface="Barlow Semi Condensed"/>
              </a:rPr>
              <a:t>Resource: https://www.php-fig.org/psr/psr-12/</a:t>
            </a:r>
          </a:p>
          <a:p>
            <a:pPr marL="101600" marR="0" lvl="0" algn="l" rtl="0">
              <a:lnSpc>
                <a:spcPct val="100000"/>
              </a:lnSpc>
              <a:spcBef>
                <a:spcPts val="0"/>
              </a:spcBef>
              <a:spcAft>
                <a:spcPts val="0"/>
              </a:spcAft>
              <a:buClr>
                <a:srgbClr val="1C4587"/>
              </a:buClr>
              <a:buSzPts val="2000"/>
            </a:pPr>
            <a:r>
              <a:rPr lang="en-US" sz="2000" dirty="0">
                <a:solidFill>
                  <a:srgbClr val="1C4587"/>
                </a:solidFill>
                <a:latin typeface="Barlow Semi Condensed"/>
                <a:ea typeface="Barlow Semi Condensed"/>
                <a:cs typeface="Barlow Semi Condensed"/>
                <a:sym typeface="Barlow Semi Condensed"/>
              </a:rPr>
              <a:t>Note: PSR meaning PHP Standard Recommendation</a:t>
            </a:r>
          </a:p>
          <a:p>
            <a:pPr marL="101600" marR="0" lvl="0" algn="l" rtl="0">
              <a:lnSpc>
                <a:spcPct val="100000"/>
              </a:lnSpc>
              <a:spcBef>
                <a:spcPts val="0"/>
              </a:spcBef>
              <a:spcAft>
                <a:spcPts val="0"/>
              </a:spcAft>
              <a:buClr>
                <a:srgbClr val="1C4587"/>
              </a:buClr>
              <a:buSzPts val="2000"/>
            </a:pPr>
            <a:endParaRPr lang="en-US" sz="2000" dirty="0">
              <a:solidFill>
                <a:srgbClr val="1C4587"/>
              </a:solidFill>
              <a:latin typeface="Barlow Semi Condensed"/>
              <a:ea typeface="Barlow Semi Condensed"/>
              <a:cs typeface="Barlow Semi Condensed"/>
              <a:sym typeface="Barlow Semi Condensed"/>
            </a:endParaRPr>
          </a:p>
        </p:txBody>
      </p:sp>
    </p:spTree>
    <p:extLst>
      <p:ext uri="{BB962C8B-B14F-4D97-AF65-F5344CB8AC3E}">
        <p14:creationId xmlns:p14="http://schemas.microsoft.com/office/powerpoint/2010/main" val="588178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sp>
        <p:nvSpPr>
          <p:cNvPr id="1775" name="Google Shape;1775;p3"/>
          <p:cNvSpPr/>
          <p:nvPr/>
        </p:nvSpPr>
        <p:spPr>
          <a:xfrm>
            <a:off x="-75" y="0"/>
            <a:ext cx="9144000" cy="452400"/>
          </a:xfrm>
          <a:prstGeom prst="rect">
            <a:avLst/>
          </a:prstGeom>
          <a:solidFill>
            <a:srgbClr val="0737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76" name="Google Shape;1776;p3"/>
          <p:cNvSpPr txBox="1">
            <a:spLocks noGrp="1"/>
          </p:cNvSpPr>
          <p:nvPr>
            <p:ph type="title"/>
          </p:nvPr>
        </p:nvSpPr>
        <p:spPr>
          <a:xfrm>
            <a:off x="128600" y="0"/>
            <a:ext cx="8725500" cy="452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US" sz="2000" b="1" dirty="0">
                <a:solidFill>
                  <a:schemeClr val="lt1"/>
                </a:solidFill>
                <a:latin typeface="Barlow Semi Condensed"/>
                <a:ea typeface="Barlow Semi Condensed"/>
                <a:cs typeface="Barlow Semi Condensed"/>
                <a:sym typeface="Barlow Semi Condensed"/>
              </a:rPr>
              <a:t>MVC</a:t>
            </a:r>
            <a:endParaRPr sz="2000" b="1" dirty="0">
              <a:solidFill>
                <a:schemeClr val="lt1"/>
              </a:solidFill>
              <a:latin typeface="Barlow Semi Condensed"/>
              <a:ea typeface="Barlow Semi Condensed"/>
              <a:cs typeface="Barlow Semi Condensed"/>
              <a:sym typeface="Barlow Semi Condensed"/>
            </a:endParaRPr>
          </a:p>
        </p:txBody>
      </p:sp>
      <p:pic>
        <p:nvPicPr>
          <p:cNvPr id="1777" name="Google Shape;1777;p3"/>
          <p:cNvPicPr preferRelativeResize="0"/>
          <p:nvPr/>
        </p:nvPicPr>
        <p:blipFill rotWithShape="1">
          <a:blip r:embed="rId3">
            <a:alphaModFix/>
          </a:blip>
          <a:srcRect/>
          <a:stretch/>
        </p:blipFill>
        <p:spPr>
          <a:xfrm>
            <a:off x="7837277" y="4667425"/>
            <a:ext cx="1077775" cy="359425"/>
          </a:xfrm>
          <a:prstGeom prst="rect">
            <a:avLst/>
          </a:prstGeom>
          <a:noFill/>
          <a:ln>
            <a:noFill/>
          </a:ln>
        </p:spPr>
      </p:pic>
      <p:sp>
        <p:nvSpPr>
          <p:cNvPr id="7" name="Google Shape;1767;p2">
            <a:extLst>
              <a:ext uri="{FF2B5EF4-FFF2-40B4-BE49-F238E27FC236}">
                <a16:creationId xmlns:a16="http://schemas.microsoft.com/office/drawing/2014/main" id="{87BC9803-8BB4-4376-8D51-F14BED275668}"/>
              </a:ext>
            </a:extLst>
          </p:cNvPr>
          <p:cNvSpPr txBox="1"/>
          <p:nvPr/>
        </p:nvSpPr>
        <p:spPr>
          <a:xfrm>
            <a:off x="128600" y="604968"/>
            <a:ext cx="8321525" cy="1231106"/>
          </a:xfrm>
          <a:prstGeom prst="rect">
            <a:avLst/>
          </a:prstGeom>
          <a:noFill/>
          <a:ln>
            <a:noFill/>
          </a:ln>
        </p:spPr>
        <p:txBody>
          <a:bodyPr spcFirstLastPara="1" wrap="square" lIns="0" tIns="0" rIns="0" bIns="0" anchor="t" anchorCtr="0">
            <a:spAutoFit/>
          </a:bodyPr>
          <a:lstStyle/>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is a software design pattern commonly used for developing user interfaces that divides the related program logic into three interconnected elements. This is done to separate internal representations of information from the ways information is presented to and accepted from the user.</a:t>
            </a:r>
          </a:p>
        </p:txBody>
      </p:sp>
      <p:pic>
        <p:nvPicPr>
          <p:cNvPr id="3" name="Picture 2">
            <a:extLst>
              <a:ext uri="{FF2B5EF4-FFF2-40B4-BE49-F238E27FC236}">
                <a16:creationId xmlns:a16="http://schemas.microsoft.com/office/drawing/2014/main" id="{11CA5259-2253-4150-89DE-7B203F7110A2}"/>
              </a:ext>
            </a:extLst>
          </p:cNvPr>
          <p:cNvPicPr>
            <a:picLocks noChangeAspect="1"/>
          </p:cNvPicPr>
          <p:nvPr/>
        </p:nvPicPr>
        <p:blipFill>
          <a:blip r:embed="rId4"/>
          <a:stretch>
            <a:fillRect/>
          </a:stretch>
        </p:blipFill>
        <p:spPr>
          <a:xfrm>
            <a:off x="1528762" y="1824332"/>
            <a:ext cx="6086475" cy="3305175"/>
          </a:xfrm>
          <a:prstGeom prst="rect">
            <a:avLst/>
          </a:prstGeom>
        </p:spPr>
      </p:pic>
    </p:spTree>
    <p:extLst>
      <p:ext uri="{BB962C8B-B14F-4D97-AF65-F5344CB8AC3E}">
        <p14:creationId xmlns:p14="http://schemas.microsoft.com/office/powerpoint/2010/main" val="48835708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nology Consulting by Slidesgo">
  <a:themeElements>
    <a:clrScheme name="Simple Light">
      <a:dk1>
        <a:srgbClr val="2C4361"/>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2873</TotalTime>
  <Words>390</Words>
  <Application>Microsoft Office PowerPoint</Application>
  <PresentationFormat>On-screen Show (16:9)</PresentationFormat>
  <Paragraphs>65</Paragraphs>
  <Slides>17</Slides>
  <Notes>17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17</vt:i4>
      </vt:variant>
    </vt:vector>
  </HeadingPairs>
  <TitlesOfParts>
    <vt:vector size="24" baseType="lpstr">
      <vt:lpstr>Barlow Semi Condensed Medium</vt:lpstr>
      <vt:lpstr>Arial</vt:lpstr>
      <vt:lpstr>Barlow Semi Condensed</vt:lpstr>
      <vt:lpstr>Roboto Condensed Light</vt:lpstr>
      <vt:lpstr>Fjalla One</vt:lpstr>
      <vt:lpstr>Simple Light</vt:lpstr>
      <vt:lpstr>Technology Consulting by Slidesgo</vt:lpstr>
      <vt:lpstr>PowerPoint Presentation</vt:lpstr>
      <vt:lpstr>What is Laravel?</vt:lpstr>
      <vt:lpstr>Why Laravel?</vt:lpstr>
      <vt:lpstr>Salary</vt:lpstr>
      <vt:lpstr>Prerequisite</vt:lpstr>
      <vt:lpstr>Common HTTP Methods</vt:lpstr>
      <vt:lpstr>Database Migration</vt:lpstr>
      <vt:lpstr>Laravel Naming Convention</vt:lpstr>
      <vt:lpstr>MVC</vt:lpstr>
      <vt:lpstr>Process of Creating MVC</vt:lpstr>
      <vt:lpstr>Controller</vt:lpstr>
      <vt:lpstr>Model</vt:lpstr>
      <vt:lpstr>View</vt:lpstr>
      <vt:lpstr>What is API?</vt:lpstr>
      <vt:lpstr>What is Rest API?</vt:lpstr>
      <vt:lpstr>Web Service vs Web Page?</vt:lpstr>
      <vt:lpstr>Postman Installation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Adieu</dc:creator>
  <cp:lastModifiedBy>Davy Yabut</cp:lastModifiedBy>
  <cp:revision>245</cp:revision>
  <dcterms:modified xsi:type="dcterms:W3CDTF">2023-08-19T01:04:46Z</dcterms:modified>
</cp:coreProperties>
</file>